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6" r:id="rId1"/>
  </p:sldMasterIdLst>
  <p:notesMasterIdLst>
    <p:notesMasterId r:id="rId11"/>
  </p:notesMasterIdLst>
  <p:sldIdLst>
    <p:sldId id="256" r:id="rId2"/>
    <p:sldId id="270" r:id="rId3"/>
    <p:sldId id="273" r:id="rId4"/>
    <p:sldId id="267" r:id="rId5"/>
    <p:sldId id="265" r:id="rId6"/>
    <p:sldId id="269" r:id="rId7"/>
    <p:sldId id="272" r:id="rId8"/>
    <p:sldId id="274"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F05B01-FDAA-4777-8AFA-CDAE034E4476}" v="3" dt="2025-09-10T19:52:02.2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1948" autoAdjust="0"/>
  </p:normalViewPr>
  <p:slideViewPr>
    <p:cSldViewPr snapToGrid="0">
      <p:cViewPr varScale="1">
        <p:scale>
          <a:sx n="55" d="100"/>
          <a:sy n="55" d="100"/>
        </p:scale>
        <p:origin x="10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bony Perkins" userId="57260925fff34917" providerId="LiveId" clId="{642A8E9A-0EF2-4524-B0CE-45AA8A6969B1}"/>
    <pc:docChg chg="undo custSel addSld delSld modSld">
      <pc:chgData name="Ebony Perkins" userId="57260925fff34917" providerId="LiveId" clId="{642A8E9A-0EF2-4524-B0CE-45AA8A6969B1}" dt="2025-09-10T20:03:18.152" v="2713" actId="20577"/>
      <pc:docMkLst>
        <pc:docMk/>
      </pc:docMkLst>
      <pc:sldChg chg="del">
        <pc:chgData name="Ebony Perkins" userId="57260925fff34917" providerId="LiveId" clId="{642A8E9A-0EF2-4524-B0CE-45AA8A6969B1}" dt="2025-09-10T19:34:54.981" v="746" actId="47"/>
        <pc:sldMkLst>
          <pc:docMk/>
          <pc:sldMk cId="903358711" sldId="260"/>
        </pc:sldMkLst>
      </pc:sldChg>
      <pc:sldChg chg="del">
        <pc:chgData name="Ebony Perkins" userId="57260925fff34917" providerId="LiveId" clId="{642A8E9A-0EF2-4524-B0CE-45AA8A6969B1}" dt="2025-09-10T19:35:18.182" v="747" actId="47"/>
        <pc:sldMkLst>
          <pc:docMk/>
          <pc:sldMk cId="1591099810" sldId="261"/>
        </pc:sldMkLst>
      </pc:sldChg>
      <pc:sldChg chg="modSp mod">
        <pc:chgData name="Ebony Perkins" userId="57260925fff34917" providerId="LiveId" clId="{642A8E9A-0EF2-4524-B0CE-45AA8A6969B1}" dt="2025-09-10T20:03:18.152" v="2713" actId="20577"/>
        <pc:sldMkLst>
          <pc:docMk/>
          <pc:sldMk cId="3869994124" sldId="264"/>
        </pc:sldMkLst>
        <pc:spChg chg="mod">
          <ac:chgData name="Ebony Perkins" userId="57260925fff34917" providerId="LiveId" clId="{642A8E9A-0EF2-4524-B0CE-45AA8A6969B1}" dt="2025-09-10T20:03:18.152" v="2713" actId="20577"/>
          <ac:spMkLst>
            <pc:docMk/>
            <pc:sldMk cId="3869994124" sldId="264"/>
            <ac:spMk id="2" creationId="{00000000-0000-0000-0000-000000000000}"/>
          </ac:spMkLst>
        </pc:spChg>
      </pc:sldChg>
      <pc:sldChg chg="modSp mod">
        <pc:chgData name="Ebony Perkins" userId="57260925fff34917" providerId="LiveId" clId="{642A8E9A-0EF2-4524-B0CE-45AA8A6969B1}" dt="2025-09-10T19:37:08.510" v="1177" actId="27636"/>
        <pc:sldMkLst>
          <pc:docMk/>
          <pc:sldMk cId="1935201290" sldId="265"/>
        </pc:sldMkLst>
        <pc:spChg chg="mod">
          <ac:chgData name="Ebony Perkins" userId="57260925fff34917" providerId="LiveId" clId="{642A8E9A-0EF2-4524-B0CE-45AA8A6969B1}" dt="2025-09-10T19:37:08.510" v="1177" actId="27636"/>
          <ac:spMkLst>
            <pc:docMk/>
            <pc:sldMk cId="1935201290" sldId="265"/>
            <ac:spMk id="3" creationId="{00000000-0000-0000-0000-000000000000}"/>
          </ac:spMkLst>
        </pc:spChg>
      </pc:sldChg>
      <pc:sldChg chg="addSp modSp mod">
        <pc:chgData name="Ebony Perkins" userId="57260925fff34917" providerId="LiveId" clId="{642A8E9A-0EF2-4524-B0CE-45AA8A6969B1}" dt="2025-09-10T19:56:30.072" v="2523" actId="20577"/>
        <pc:sldMkLst>
          <pc:docMk/>
          <pc:sldMk cId="1379534266" sldId="267"/>
        </pc:sldMkLst>
        <pc:spChg chg="mod">
          <ac:chgData name="Ebony Perkins" userId="57260925fff34917" providerId="LiveId" clId="{642A8E9A-0EF2-4524-B0CE-45AA8A6969B1}" dt="2025-09-10T19:39:45.461" v="1302" actId="1076"/>
          <ac:spMkLst>
            <pc:docMk/>
            <pc:sldMk cId="1379534266" sldId="267"/>
            <ac:spMk id="2" creationId="{00000000-0000-0000-0000-000000000000}"/>
          </ac:spMkLst>
        </pc:spChg>
        <pc:spChg chg="mod">
          <ac:chgData name="Ebony Perkins" userId="57260925fff34917" providerId="LiveId" clId="{642A8E9A-0EF2-4524-B0CE-45AA8A6969B1}" dt="2025-09-10T19:56:30.072" v="2523" actId="20577"/>
          <ac:spMkLst>
            <pc:docMk/>
            <pc:sldMk cId="1379534266" sldId="267"/>
            <ac:spMk id="3" creationId="{00000000-0000-0000-0000-000000000000}"/>
          </ac:spMkLst>
        </pc:spChg>
        <pc:picChg chg="add mod">
          <ac:chgData name="Ebony Perkins" userId="57260925fff34917" providerId="LiveId" clId="{642A8E9A-0EF2-4524-B0CE-45AA8A6969B1}" dt="2025-09-10T19:40:29.317" v="1318" actId="14100"/>
          <ac:picMkLst>
            <pc:docMk/>
            <pc:sldMk cId="1379534266" sldId="267"/>
            <ac:picMk id="5" creationId="{3DB9AD1A-E45F-197D-0D85-C95CDC094610}"/>
          </ac:picMkLst>
        </pc:picChg>
      </pc:sldChg>
      <pc:sldChg chg="modSp mod">
        <pc:chgData name="Ebony Perkins" userId="57260925fff34917" providerId="LiveId" clId="{642A8E9A-0EF2-4524-B0CE-45AA8A6969B1}" dt="2025-09-10T19:38:07.462" v="1269" actId="20577"/>
        <pc:sldMkLst>
          <pc:docMk/>
          <pc:sldMk cId="3052476239" sldId="269"/>
        </pc:sldMkLst>
        <pc:spChg chg="mod">
          <ac:chgData name="Ebony Perkins" userId="57260925fff34917" providerId="LiveId" clId="{642A8E9A-0EF2-4524-B0CE-45AA8A6969B1}" dt="2025-09-10T19:37:17.361" v="1186" actId="20577"/>
          <ac:spMkLst>
            <pc:docMk/>
            <pc:sldMk cId="3052476239" sldId="269"/>
            <ac:spMk id="2" creationId="{00000000-0000-0000-0000-000000000000}"/>
          </ac:spMkLst>
        </pc:spChg>
        <pc:spChg chg="mod">
          <ac:chgData name="Ebony Perkins" userId="57260925fff34917" providerId="LiveId" clId="{642A8E9A-0EF2-4524-B0CE-45AA8A6969B1}" dt="2025-09-10T19:38:07.462" v="1269" actId="20577"/>
          <ac:spMkLst>
            <pc:docMk/>
            <pc:sldMk cId="3052476239" sldId="269"/>
            <ac:spMk id="3" creationId="{00000000-0000-0000-0000-000000000000}"/>
          </ac:spMkLst>
        </pc:spChg>
      </pc:sldChg>
      <pc:sldChg chg="modSp mod">
        <pc:chgData name="Ebony Perkins" userId="57260925fff34917" providerId="LiveId" clId="{642A8E9A-0EF2-4524-B0CE-45AA8A6969B1}" dt="2025-09-10T19:27:25.432" v="233" actId="20577"/>
        <pc:sldMkLst>
          <pc:docMk/>
          <pc:sldMk cId="724892608" sldId="270"/>
        </pc:sldMkLst>
        <pc:spChg chg="mod">
          <ac:chgData name="Ebony Perkins" userId="57260925fff34917" providerId="LiveId" clId="{642A8E9A-0EF2-4524-B0CE-45AA8A6969B1}" dt="2025-09-10T19:25:40.963" v="64" actId="403"/>
          <ac:spMkLst>
            <pc:docMk/>
            <pc:sldMk cId="724892608" sldId="270"/>
            <ac:spMk id="2" creationId="{00000000-0000-0000-0000-000000000000}"/>
          </ac:spMkLst>
        </pc:spChg>
        <pc:spChg chg="mod">
          <ac:chgData name="Ebony Perkins" userId="57260925fff34917" providerId="LiveId" clId="{642A8E9A-0EF2-4524-B0CE-45AA8A6969B1}" dt="2025-09-10T19:27:25.432" v="233" actId="20577"/>
          <ac:spMkLst>
            <pc:docMk/>
            <pc:sldMk cId="724892608" sldId="270"/>
            <ac:spMk id="3" creationId="{00000000-0000-0000-0000-000000000000}"/>
          </ac:spMkLst>
        </pc:spChg>
      </pc:sldChg>
      <pc:sldChg chg="modSp del mod">
        <pc:chgData name="Ebony Perkins" userId="57260925fff34917" providerId="LiveId" clId="{642A8E9A-0EF2-4524-B0CE-45AA8A6969B1}" dt="2025-09-10T19:40:00.310" v="1304" actId="47"/>
        <pc:sldMkLst>
          <pc:docMk/>
          <pc:sldMk cId="1840716004" sldId="271"/>
        </pc:sldMkLst>
        <pc:spChg chg="mod">
          <ac:chgData name="Ebony Perkins" userId="57260925fff34917" providerId="LiveId" clId="{642A8E9A-0EF2-4524-B0CE-45AA8A6969B1}" dt="2025-09-10T19:38:40.256" v="1276" actId="20577"/>
          <ac:spMkLst>
            <pc:docMk/>
            <pc:sldMk cId="1840716004" sldId="271"/>
            <ac:spMk id="2" creationId="{00000000-0000-0000-0000-000000000000}"/>
          </ac:spMkLst>
        </pc:spChg>
        <pc:spChg chg="mod">
          <ac:chgData name="Ebony Perkins" userId="57260925fff34917" providerId="LiveId" clId="{642A8E9A-0EF2-4524-B0CE-45AA8A6969B1}" dt="2025-09-10T19:39:30.401" v="1287" actId="5793"/>
          <ac:spMkLst>
            <pc:docMk/>
            <pc:sldMk cId="1840716004" sldId="271"/>
            <ac:spMk id="3" creationId="{00000000-0000-0000-0000-000000000000}"/>
          </ac:spMkLst>
        </pc:spChg>
      </pc:sldChg>
      <pc:sldChg chg="modSp mod">
        <pc:chgData name="Ebony Perkins" userId="57260925fff34917" providerId="LiveId" clId="{642A8E9A-0EF2-4524-B0CE-45AA8A6969B1}" dt="2025-09-10T20:01:51.614" v="2594" actId="5793"/>
        <pc:sldMkLst>
          <pc:docMk/>
          <pc:sldMk cId="2948899252" sldId="272"/>
        </pc:sldMkLst>
        <pc:spChg chg="mod">
          <ac:chgData name="Ebony Perkins" userId="57260925fff34917" providerId="LiveId" clId="{642A8E9A-0EF2-4524-B0CE-45AA8A6969B1}" dt="2025-09-10T20:01:51.614" v="2594" actId="5793"/>
          <ac:spMkLst>
            <pc:docMk/>
            <pc:sldMk cId="2948899252" sldId="272"/>
            <ac:spMk id="3" creationId="{00000000-0000-0000-0000-000000000000}"/>
          </ac:spMkLst>
        </pc:spChg>
      </pc:sldChg>
      <pc:sldChg chg="modSp add mod">
        <pc:chgData name="Ebony Perkins" userId="57260925fff34917" providerId="LiveId" clId="{642A8E9A-0EF2-4524-B0CE-45AA8A6969B1}" dt="2025-09-10T19:30:09.377" v="323" actId="20577"/>
        <pc:sldMkLst>
          <pc:docMk/>
          <pc:sldMk cId="3401879890" sldId="273"/>
        </pc:sldMkLst>
        <pc:spChg chg="mod">
          <ac:chgData name="Ebony Perkins" userId="57260925fff34917" providerId="LiveId" clId="{642A8E9A-0EF2-4524-B0CE-45AA8A6969B1}" dt="2025-09-10T19:30:09.377" v="323" actId="20577"/>
          <ac:spMkLst>
            <pc:docMk/>
            <pc:sldMk cId="3401879890" sldId="273"/>
            <ac:spMk id="3" creationId="{E1F38E53-63F0-6059-0480-737F3ECCF45C}"/>
          </ac:spMkLst>
        </pc:spChg>
      </pc:sldChg>
      <pc:sldChg chg="new del">
        <pc:chgData name="Ebony Perkins" userId="57260925fff34917" providerId="LiveId" clId="{642A8E9A-0EF2-4524-B0CE-45AA8A6969B1}" dt="2025-09-10T19:24:50.600" v="1" actId="47"/>
        <pc:sldMkLst>
          <pc:docMk/>
          <pc:sldMk cId="3844028037" sldId="273"/>
        </pc:sldMkLst>
      </pc:sldChg>
      <pc:sldChg chg="modSp add mod modNotesTx">
        <pc:chgData name="Ebony Perkins" userId="57260925fff34917" providerId="LiveId" clId="{642A8E9A-0EF2-4524-B0CE-45AA8A6969B1}" dt="2025-09-10T19:55:48.193" v="2486" actId="20577"/>
        <pc:sldMkLst>
          <pc:docMk/>
          <pc:sldMk cId="3447457646" sldId="274"/>
        </pc:sldMkLst>
        <pc:spChg chg="mod">
          <ac:chgData name="Ebony Perkins" userId="57260925fff34917" providerId="LiveId" clId="{642A8E9A-0EF2-4524-B0CE-45AA8A6969B1}" dt="2025-09-10T19:52:08.145" v="1832" actId="20577"/>
          <ac:spMkLst>
            <pc:docMk/>
            <pc:sldMk cId="3447457646" sldId="274"/>
            <ac:spMk id="2" creationId="{DA92E51A-78D1-6613-3982-8C74A1964DB5}"/>
          </ac:spMkLst>
        </pc:spChg>
        <pc:spChg chg="mod">
          <ac:chgData name="Ebony Perkins" userId="57260925fff34917" providerId="LiveId" clId="{642A8E9A-0EF2-4524-B0CE-45AA8A6969B1}" dt="2025-09-10T19:55:29.812" v="2476" actId="20577"/>
          <ac:spMkLst>
            <pc:docMk/>
            <pc:sldMk cId="3447457646" sldId="274"/>
            <ac:spMk id="3" creationId="{A4A0DB8F-D107-EE33-6137-71E83DA8ADB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AB4C73-E912-498F-A31E-6D20A1DED61B}" type="datetimeFigureOut">
              <a:rPr lang="en-GB" smtClean="0"/>
              <a:t>17/09/2025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F23838-8486-4B2A-8FC7-19365E5482A0}" type="slidenum">
              <a:rPr lang="en-GB" smtClean="0"/>
              <a:t>‹#›</a:t>
            </a:fld>
            <a:endParaRPr lang="en-GB"/>
          </a:p>
        </p:txBody>
      </p:sp>
    </p:spTree>
    <p:extLst>
      <p:ext uri="{BB962C8B-B14F-4D97-AF65-F5344CB8AC3E}">
        <p14:creationId xmlns:p14="http://schemas.microsoft.com/office/powerpoint/2010/main" val="3986224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SAMPLE</a:t>
            </a:r>
          </a:p>
          <a:p>
            <a:r>
              <a:rPr lang="en-GB" dirty="0"/>
              <a:t>SAM</a:t>
            </a:r>
          </a:p>
        </p:txBody>
      </p:sp>
      <p:sp>
        <p:nvSpPr>
          <p:cNvPr id="4" name="Slide Number Placeholder 3"/>
          <p:cNvSpPr>
            <a:spLocks noGrp="1"/>
          </p:cNvSpPr>
          <p:nvPr>
            <p:ph type="sldNum" sz="quarter" idx="5"/>
          </p:nvPr>
        </p:nvSpPr>
        <p:spPr/>
        <p:txBody>
          <a:bodyPr/>
          <a:lstStyle/>
          <a:p>
            <a:fld id="{AAF23838-8486-4B2A-8FC7-19365E5482A0}" type="slidenum">
              <a:rPr lang="en-GB" smtClean="0"/>
              <a:t>8</a:t>
            </a:fld>
            <a:endParaRPr lang="en-GB"/>
          </a:p>
        </p:txBody>
      </p:sp>
    </p:spTree>
    <p:extLst>
      <p:ext uri="{BB962C8B-B14F-4D97-AF65-F5344CB8AC3E}">
        <p14:creationId xmlns:p14="http://schemas.microsoft.com/office/powerpoint/2010/main" val="3262690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3321612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513188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1510163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1317597100"/>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420019742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031431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53437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78317418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1124321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125894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20119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37210976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881302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34799861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9108587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485441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334D819-9F07-4261-B09B-9E467E5D9002}" type="datetimeFigureOut">
              <a:rPr lang="en-US" smtClean="0"/>
              <a:pPr/>
              <a:t>9/17/2025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3331072686"/>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4585" y="330636"/>
            <a:ext cx="9227704" cy="1646302"/>
          </a:xfrm>
        </p:spPr>
        <p:txBody>
          <a:bodyPr/>
          <a:lstStyle/>
          <a:p>
            <a:pPr algn="ctr"/>
            <a:r>
              <a:rPr lang="en-GB" sz="8800" b="1" u="sng" dirty="0">
                <a:latin typeface="SassoonPrimaryInfant" pitchFamily="2" charset="0"/>
              </a:rPr>
              <a:t>Welcome to Class 3</a:t>
            </a:r>
          </a:p>
        </p:txBody>
      </p:sp>
      <p:sp>
        <p:nvSpPr>
          <p:cNvPr id="3" name="Subtitle 2"/>
          <p:cNvSpPr>
            <a:spLocks noGrp="1"/>
          </p:cNvSpPr>
          <p:nvPr>
            <p:ph type="subTitle" idx="1"/>
          </p:nvPr>
        </p:nvSpPr>
        <p:spPr>
          <a:xfrm>
            <a:off x="236807" y="2533120"/>
            <a:ext cx="11603260" cy="742279"/>
          </a:xfrm>
        </p:spPr>
        <p:txBody>
          <a:bodyPr>
            <a:noAutofit/>
          </a:bodyPr>
          <a:lstStyle/>
          <a:p>
            <a:r>
              <a:rPr lang="en-GB" sz="4000" dirty="0">
                <a:solidFill>
                  <a:schemeClr val="tx1"/>
                </a:solidFill>
              </a:rPr>
              <a:t>Miss Perkins, Mrs Cole, Mrs Manley and Mrs Owen</a:t>
            </a:r>
          </a:p>
        </p:txBody>
      </p:sp>
    </p:spTree>
    <p:extLst>
      <p:ext uri="{BB962C8B-B14F-4D97-AF65-F5344CB8AC3E}">
        <p14:creationId xmlns:p14="http://schemas.microsoft.com/office/powerpoint/2010/main" val="1496278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SassoonPrimaryInfant" pitchFamily="2" charset="0"/>
              </a:rPr>
              <a:t>My Background</a:t>
            </a:r>
          </a:p>
        </p:txBody>
      </p:sp>
      <p:sp>
        <p:nvSpPr>
          <p:cNvPr id="3" name="Content Placeholder 2"/>
          <p:cNvSpPr>
            <a:spLocks noGrp="1"/>
          </p:cNvSpPr>
          <p:nvPr>
            <p:ph idx="1"/>
          </p:nvPr>
        </p:nvSpPr>
        <p:spPr>
          <a:xfrm>
            <a:off x="677334" y="2160589"/>
            <a:ext cx="10295466" cy="3880773"/>
          </a:xfrm>
        </p:spPr>
        <p:txBody>
          <a:bodyPr>
            <a:normAutofit/>
          </a:bodyPr>
          <a:lstStyle/>
          <a:p>
            <a:pPr algn="ctr"/>
            <a:r>
              <a:rPr lang="en-GB" altLang="en-US" sz="4000" dirty="0">
                <a:solidFill>
                  <a:schemeClr val="tx1"/>
                </a:solidFill>
                <a:latin typeface="SassoonPrimaryInfant" pitchFamily="2" charset="0"/>
              </a:rPr>
              <a:t>Graduated with QTS with PGCE in June 2023</a:t>
            </a:r>
          </a:p>
          <a:p>
            <a:pPr algn="ctr"/>
            <a:r>
              <a:rPr lang="en-GB" altLang="en-US" sz="4000" dirty="0">
                <a:solidFill>
                  <a:schemeClr val="tx1"/>
                </a:solidFill>
                <a:latin typeface="SassoonPrimaryInfant" pitchFamily="2" charset="0"/>
              </a:rPr>
              <a:t>Taught in a few local schools and have taught Reception to Year 6</a:t>
            </a:r>
          </a:p>
          <a:p>
            <a:pPr algn="ctr"/>
            <a:r>
              <a:rPr lang="en-GB" altLang="en-US" sz="4000" dirty="0">
                <a:solidFill>
                  <a:schemeClr val="tx1"/>
                </a:solidFill>
                <a:latin typeface="SassoonPrimaryInfant" pitchFamily="2" charset="0"/>
              </a:rPr>
              <a:t>Second class at St Joseph’s and loving it!</a:t>
            </a:r>
          </a:p>
          <a:p>
            <a:pPr marL="0" indent="0" algn="ctr">
              <a:buNone/>
            </a:pPr>
            <a:endParaRPr lang="en-GB" altLang="en-US" sz="2800" dirty="0">
              <a:latin typeface="SassoonPrimaryInfant" pitchFamily="2" charset="0"/>
            </a:endParaRPr>
          </a:p>
          <a:p>
            <a:pPr>
              <a:buNone/>
            </a:pPr>
            <a:endParaRPr lang="en-GB" altLang="en-US" sz="1400" dirty="0">
              <a:latin typeface="Sassoon Penpals" panose="02000400000000000000" pitchFamily="50" charset="0"/>
            </a:endParaRPr>
          </a:p>
        </p:txBody>
      </p:sp>
    </p:spTree>
    <p:extLst>
      <p:ext uri="{BB962C8B-B14F-4D97-AF65-F5344CB8AC3E}">
        <p14:creationId xmlns:p14="http://schemas.microsoft.com/office/powerpoint/2010/main" val="7248926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D7E74-882D-E3CA-D220-03F3B21C04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27B7F7-1383-50A3-BD39-AC098BF4F3E4}"/>
              </a:ext>
            </a:extLst>
          </p:cNvPr>
          <p:cNvSpPr>
            <a:spLocks noGrp="1"/>
          </p:cNvSpPr>
          <p:nvPr>
            <p:ph type="title"/>
          </p:nvPr>
        </p:nvSpPr>
        <p:spPr/>
        <p:txBody>
          <a:bodyPr>
            <a:normAutofit/>
          </a:bodyPr>
          <a:lstStyle/>
          <a:p>
            <a:r>
              <a:rPr lang="en-GB" b="1" dirty="0">
                <a:latin typeface="SassoonPrimaryInfant" pitchFamily="2" charset="0"/>
              </a:rPr>
              <a:t>Procedure for informing the school of any issues</a:t>
            </a:r>
          </a:p>
        </p:txBody>
      </p:sp>
      <p:sp>
        <p:nvSpPr>
          <p:cNvPr id="3" name="Content Placeholder 2">
            <a:extLst>
              <a:ext uri="{FF2B5EF4-FFF2-40B4-BE49-F238E27FC236}">
                <a16:creationId xmlns:a16="http://schemas.microsoft.com/office/drawing/2014/main" id="{E1F38E53-63F0-6059-0480-737F3ECCF45C}"/>
              </a:ext>
            </a:extLst>
          </p:cNvPr>
          <p:cNvSpPr>
            <a:spLocks noGrp="1"/>
          </p:cNvSpPr>
          <p:nvPr>
            <p:ph idx="1"/>
          </p:nvPr>
        </p:nvSpPr>
        <p:spPr/>
        <p:txBody>
          <a:bodyPr>
            <a:normAutofit lnSpcReduction="10000"/>
          </a:bodyPr>
          <a:lstStyle/>
          <a:p>
            <a:pPr marL="0" indent="0" algn="ctr">
              <a:buNone/>
            </a:pPr>
            <a:r>
              <a:rPr lang="en-GB" altLang="en-US" sz="2800" dirty="0">
                <a:latin typeface="SassoonPrimaryInfant" pitchFamily="2" charset="0"/>
              </a:rPr>
              <a:t>If you have any concerns, please let the class teacher know</a:t>
            </a:r>
          </a:p>
          <a:p>
            <a:pPr algn="ctr">
              <a:buNone/>
            </a:pPr>
            <a:r>
              <a:rPr lang="en-GB" altLang="en-US" sz="2800" dirty="0">
                <a:latin typeface="SassoonPrimaryInfant" pitchFamily="2" charset="0"/>
              </a:rPr>
              <a:t>Even if the problem seems small, please come in and talk to us.</a:t>
            </a:r>
          </a:p>
          <a:p>
            <a:pPr algn="ctr">
              <a:buNone/>
            </a:pPr>
            <a:r>
              <a:rPr lang="en-GB" altLang="en-US" sz="2800" dirty="0">
                <a:latin typeface="SassoonPrimaryInfant" pitchFamily="2" charset="0"/>
              </a:rPr>
              <a:t>Alternatively, please message on seesaw or arrange a meeting</a:t>
            </a:r>
            <a:r>
              <a:rPr lang="en-GB" altLang="en-US" sz="2800" dirty="0" smtClean="0">
                <a:latin typeface="SassoonPrimaryInfant" pitchFamily="2" charset="0"/>
              </a:rPr>
              <a:t>!</a:t>
            </a:r>
          </a:p>
          <a:p>
            <a:pPr algn="ctr">
              <a:buNone/>
            </a:pPr>
            <a:endParaRPr lang="en-GB" altLang="en-US" sz="2800" dirty="0">
              <a:latin typeface="SassoonPrimaryInfant" pitchFamily="2" charset="0"/>
            </a:endParaRPr>
          </a:p>
          <a:p>
            <a:pPr algn="ctr">
              <a:buNone/>
            </a:pPr>
            <a:r>
              <a:rPr lang="en-GB" altLang="en-US" sz="2800" dirty="0" smtClean="0">
                <a:latin typeface="SassoonPrimaryInfant" pitchFamily="2" charset="0"/>
              </a:rPr>
              <a:t>Children can speak to us and use the worry box</a:t>
            </a:r>
            <a:endParaRPr lang="en-GB" altLang="en-US" sz="2800" dirty="0">
              <a:latin typeface="SassoonPrimaryInfant" pitchFamily="2" charset="0"/>
            </a:endParaRPr>
          </a:p>
        </p:txBody>
      </p:sp>
    </p:spTree>
    <p:extLst>
      <p:ext uri="{BB962C8B-B14F-4D97-AF65-F5344CB8AC3E}">
        <p14:creationId xmlns:p14="http://schemas.microsoft.com/office/powerpoint/2010/main" val="34018798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506" y="219771"/>
            <a:ext cx="10905065" cy="1320800"/>
          </a:xfrm>
        </p:spPr>
        <p:txBody>
          <a:bodyPr/>
          <a:lstStyle/>
          <a:p>
            <a:r>
              <a:rPr lang="en-GB" b="1" dirty="0">
                <a:latin typeface="SassoonPrimaryInfant" pitchFamily="2" charset="0"/>
              </a:rPr>
              <a:t>Classroom Routines Expectations and Timetable</a:t>
            </a:r>
          </a:p>
        </p:txBody>
      </p:sp>
      <p:sp>
        <p:nvSpPr>
          <p:cNvPr id="3" name="Content Placeholder 2"/>
          <p:cNvSpPr>
            <a:spLocks noGrp="1"/>
          </p:cNvSpPr>
          <p:nvPr>
            <p:ph idx="1"/>
          </p:nvPr>
        </p:nvSpPr>
        <p:spPr>
          <a:xfrm>
            <a:off x="0" y="880171"/>
            <a:ext cx="5787342" cy="5448968"/>
          </a:xfrm>
        </p:spPr>
        <p:txBody>
          <a:bodyPr>
            <a:noAutofit/>
          </a:bodyPr>
          <a:lstStyle/>
          <a:p>
            <a:pPr marL="0" indent="0">
              <a:buNone/>
            </a:pPr>
            <a:r>
              <a:rPr lang="en-GB" sz="2200" dirty="0">
                <a:latin typeface="SassoonPrimaryInfant" pitchFamily="2" charset="0"/>
              </a:rPr>
              <a:t>We try to encourage the children to be as independent and resilient as possible when they move into class 3.</a:t>
            </a:r>
          </a:p>
          <a:p>
            <a:pPr marL="0" indent="0">
              <a:buNone/>
            </a:pPr>
            <a:r>
              <a:rPr lang="en-GB" sz="2200" dirty="0">
                <a:latin typeface="SassoonPrimaryInfant" pitchFamily="2" charset="0"/>
              </a:rPr>
              <a:t>We expect them to get out their reading record, book, early morning workbook and whiteboard for the day </a:t>
            </a:r>
          </a:p>
          <a:p>
            <a:pPr>
              <a:lnSpc>
                <a:spcPct val="90000"/>
              </a:lnSpc>
            </a:pPr>
            <a:r>
              <a:rPr lang="en-GB" altLang="en-US" sz="2000" dirty="0">
                <a:latin typeface="SassoonPrimaryInfant" pitchFamily="2" charset="0"/>
              </a:rPr>
              <a:t>To complete their homework and reading. </a:t>
            </a:r>
          </a:p>
          <a:p>
            <a:pPr>
              <a:lnSpc>
                <a:spcPct val="90000"/>
              </a:lnSpc>
            </a:pPr>
            <a:r>
              <a:rPr lang="en-GB" altLang="en-US" sz="2000" dirty="0">
                <a:latin typeface="SassoonPrimaryInfant" pitchFamily="2" charset="0"/>
              </a:rPr>
              <a:t>To always have equipment in – PE kits, book bags and water bottles</a:t>
            </a:r>
            <a:r>
              <a:rPr lang="en-GB" altLang="en-US" sz="2000" dirty="0" smtClean="0">
                <a:latin typeface="SassoonPrimaryInfant" pitchFamily="2" charset="0"/>
              </a:rPr>
              <a:t>.</a:t>
            </a:r>
            <a:endParaRPr lang="en-GB" sz="2200" dirty="0">
              <a:latin typeface="SassoonPrimaryInfant" pitchFamily="2" charset="0"/>
            </a:endParaRPr>
          </a:p>
          <a:p>
            <a:pPr marL="0" indent="0">
              <a:buNone/>
            </a:pPr>
            <a:r>
              <a:rPr lang="en-GB" sz="2200" dirty="0">
                <a:latin typeface="SassoonPrimaryInfant" pitchFamily="2" charset="0"/>
              </a:rPr>
              <a:t>PE – Wednesdays and </a:t>
            </a:r>
            <a:r>
              <a:rPr lang="en-GB" sz="2200" dirty="0" smtClean="0">
                <a:latin typeface="SassoonPrimaryInfant" pitchFamily="2" charset="0"/>
              </a:rPr>
              <a:t>Thursdays</a:t>
            </a:r>
          </a:p>
          <a:p>
            <a:pPr marL="0" indent="0">
              <a:buNone/>
            </a:pPr>
            <a:endParaRPr lang="en-GB" sz="2200" dirty="0" smtClean="0">
              <a:latin typeface="SassoonPrimaryInfant" pitchFamily="2" charset="0"/>
            </a:endParaRPr>
          </a:p>
          <a:p>
            <a:pPr marL="0" indent="0">
              <a:buNone/>
            </a:pPr>
            <a:r>
              <a:rPr lang="en-GB" sz="2200" dirty="0" smtClean="0">
                <a:latin typeface="SassoonPrimaryInfant" pitchFamily="2" charset="0"/>
              </a:rPr>
              <a:t>Snacks need to be brought in for break times</a:t>
            </a:r>
            <a:endParaRPr lang="en-GB" sz="2200" dirty="0">
              <a:latin typeface="SassoonPrimaryInfant" pitchFamily="2" charset="0"/>
            </a:endParaRPr>
          </a:p>
          <a:p>
            <a:pPr marL="0" indent="0">
              <a:buNone/>
            </a:pPr>
            <a:endParaRPr lang="en-GB" sz="2200" dirty="0">
              <a:latin typeface="SassoonPrimaryInfant" pitchFamily="2" charset="0"/>
            </a:endParaRPr>
          </a:p>
          <a:p>
            <a:r>
              <a:rPr lang="en-GB" sz="2200" dirty="0">
                <a:latin typeface="SassoonPrimaryInfant" pitchFamily="2" charset="0"/>
              </a:rPr>
              <a:t>Class 3 is taught by Mrs Dixon and Mrs Cole</a:t>
            </a:r>
          </a:p>
        </p:txBody>
      </p:sp>
      <p:pic>
        <p:nvPicPr>
          <p:cNvPr id="5" name="Picture 4">
            <a:extLst>
              <a:ext uri="{FF2B5EF4-FFF2-40B4-BE49-F238E27FC236}">
                <a16:creationId xmlns:a16="http://schemas.microsoft.com/office/drawing/2014/main" id="{3DB9AD1A-E45F-197D-0D85-C95CDC094610}"/>
              </a:ext>
            </a:extLst>
          </p:cNvPr>
          <p:cNvPicPr>
            <a:picLocks noChangeAspect="1"/>
          </p:cNvPicPr>
          <p:nvPr/>
        </p:nvPicPr>
        <p:blipFill>
          <a:blip r:embed="rId2"/>
          <a:stretch>
            <a:fillRect/>
          </a:stretch>
        </p:blipFill>
        <p:spPr>
          <a:xfrm>
            <a:off x="5689312" y="1273215"/>
            <a:ext cx="6265192" cy="4469858"/>
          </a:xfrm>
          <a:prstGeom prst="rect">
            <a:avLst/>
          </a:prstGeom>
        </p:spPr>
      </p:pic>
    </p:spTree>
    <p:extLst>
      <p:ext uri="{BB962C8B-B14F-4D97-AF65-F5344CB8AC3E}">
        <p14:creationId xmlns:p14="http://schemas.microsoft.com/office/powerpoint/2010/main" val="13795342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PrimaryInfant" pitchFamily="2" charset="0"/>
              </a:rPr>
              <a:t>Homework</a:t>
            </a:r>
          </a:p>
        </p:txBody>
      </p:sp>
      <p:sp>
        <p:nvSpPr>
          <p:cNvPr id="3" name="Content Placeholder 2"/>
          <p:cNvSpPr>
            <a:spLocks noGrp="1"/>
          </p:cNvSpPr>
          <p:nvPr>
            <p:ph idx="1"/>
          </p:nvPr>
        </p:nvSpPr>
        <p:spPr>
          <a:xfrm>
            <a:off x="677334" y="1219201"/>
            <a:ext cx="10837332" cy="5470358"/>
          </a:xfrm>
        </p:spPr>
        <p:txBody>
          <a:bodyPr>
            <a:normAutofit lnSpcReduction="10000"/>
          </a:bodyPr>
          <a:lstStyle/>
          <a:p>
            <a:r>
              <a:rPr lang="en-GB" sz="2400" dirty="0">
                <a:latin typeface="SassoonPrimaryInfant" pitchFamily="2" charset="0"/>
              </a:rPr>
              <a:t>Each week, the children have two tasks to do</a:t>
            </a:r>
          </a:p>
          <a:p>
            <a:endParaRPr lang="en-GB" sz="2400" dirty="0">
              <a:latin typeface="SassoonPrimaryInfant" pitchFamily="2" charset="0"/>
            </a:endParaRPr>
          </a:p>
          <a:p>
            <a:r>
              <a:rPr lang="en-GB" sz="2400" dirty="0">
                <a:latin typeface="SassoonPrimaryInfant" pitchFamily="2" charset="0"/>
              </a:rPr>
              <a:t>English : Reading at least 4 times a week – children can sign their own diary or you can!</a:t>
            </a:r>
          </a:p>
          <a:p>
            <a:endParaRPr lang="en-GB" sz="2400" dirty="0">
              <a:latin typeface="SassoonPrimaryInfant" pitchFamily="2" charset="0"/>
            </a:endParaRPr>
          </a:p>
          <a:p>
            <a:r>
              <a:rPr lang="en-GB" sz="2400" dirty="0">
                <a:latin typeface="SassoonPrimaryInfant" pitchFamily="2" charset="0"/>
              </a:rPr>
              <a:t>Maths: TTRS as much as possible. This contributes to our pasta reward system but also individual rewards for those children who go above and beyond.</a:t>
            </a:r>
          </a:p>
          <a:p>
            <a:r>
              <a:rPr lang="en-GB" sz="2400" dirty="0">
                <a:latin typeface="SassoonPrimaryInfant" pitchFamily="2" charset="0"/>
              </a:rPr>
              <a:t>Occasionally can be extras or offer of extra homework for consolidation and understanding</a:t>
            </a:r>
          </a:p>
          <a:p>
            <a:endParaRPr lang="en-GB" sz="2400" dirty="0">
              <a:latin typeface="SassoonPrimaryInfant" pitchFamily="2" charset="0"/>
            </a:endParaRPr>
          </a:p>
          <a:p>
            <a:r>
              <a:rPr lang="en-GB" sz="2400" b="1" dirty="0">
                <a:latin typeface="SassoonPrimaryInfant" pitchFamily="2" charset="0"/>
              </a:rPr>
              <a:t>Children have their log ins for Seesaw in their reading records. Please ensure that you log on and access your child’s Seesaw account. Important messages and homework will be uploaded on here. </a:t>
            </a:r>
          </a:p>
        </p:txBody>
      </p:sp>
    </p:spTree>
    <p:extLst>
      <p:ext uri="{BB962C8B-B14F-4D97-AF65-F5344CB8AC3E}">
        <p14:creationId xmlns:p14="http://schemas.microsoft.com/office/powerpoint/2010/main" val="19352012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PrimaryInfant" pitchFamily="2" charset="0"/>
              </a:rPr>
              <a:t>Rewards</a:t>
            </a:r>
          </a:p>
        </p:txBody>
      </p:sp>
      <p:sp>
        <p:nvSpPr>
          <p:cNvPr id="3" name="Content Placeholder 2"/>
          <p:cNvSpPr>
            <a:spLocks noGrp="1"/>
          </p:cNvSpPr>
          <p:nvPr>
            <p:ph idx="1"/>
          </p:nvPr>
        </p:nvSpPr>
        <p:spPr/>
        <p:txBody>
          <a:bodyPr>
            <a:normAutofit/>
          </a:bodyPr>
          <a:lstStyle/>
          <a:p>
            <a:r>
              <a:rPr lang="en-GB" sz="2400" dirty="0">
                <a:latin typeface="SassoonPrimaryInfant" pitchFamily="2" charset="0"/>
              </a:rPr>
              <a:t>Stickers</a:t>
            </a:r>
          </a:p>
          <a:p>
            <a:r>
              <a:rPr lang="en-GB" sz="2400" dirty="0">
                <a:latin typeface="SassoonPrimaryInfant" pitchFamily="2" charset="0"/>
              </a:rPr>
              <a:t>Secret Student</a:t>
            </a:r>
          </a:p>
          <a:p>
            <a:r>
              <a:rPr lang="en-GB" sz="2400" dirty="0">
                <a:latin typeface="SassoonPrimaryInfant" pitchFamily="2" charset="0"/>
              </a:rPr>
              <a:t>Messages on Seesaw</a:t>
            </a:r>
          </a:p>
          <a:p>
            <a:r>
              <a:rPr lang="en-GB" sz="2400" dirty="0">
                <a:latin typeface="SassoonPrimaryInfant" pitchFamily="2" charset="0"/>
              </a:rPr>
              <a:t>Pasta reward jar.</a:t>
            </a:r>
          </a:p>
          <a:p>
            <a:endParaRPr lang="en-GB" sz="2400" dirty="0">
              <a:latin typeface="SassoonPrimaryInfant" pitchFamily="2" charset="0"/>
            </a:endParaRPr>
          </a:p>
        </p:txBody>
      </p:sp>
    </p:spTree>
    <p:extLst>
      <p:ext uri="{BB962C8B-B14F-4D97-AF65-F5344CB8AC3E}">
        <p14:creationId xmlns:p14="http://schemas.microsoft.com/office/powerpoint/2010/main" val="30524762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PrimaryInfant" pitchFamily="2" charset="0"/>
              </a:rPr>
              <a:t>Assessment</a:t>
            </a:r>
            <a:r>
              <a:rPr lang="en-GB" b="1" dirty="0">
                <a:latin typeface="Sassoon Penpals" panose="02000400000000000000" pitchFamily="50" charset="0"/>
              </a:rPr>
              <a:t> </a:t>
            </a:r>
          </a:p>
        </p:txBody>
      </p:sp>
      <p:sp>
        <p:nvSpPr>
          <p:cNvPr id="3" name="Content Placeholder 2"/>
          <p:cNvSpPr>
            <a:spLocks noGrp="1"/>
          </p:cNvSpPr>
          <p:nvPr>
            <p:ph idx="1"/>
          </p:nvPr>
        </p:nvSpPr>
        <p:spPr>
          <a:xfrm>
            <a:off x="677334" y="1283369"/>
            <a:ext cx="8596668" cy="4757994"/>
          </a:xfrm>
        </p:spPr>
        <p:txBody>
          <a:bodyPr>
            <a:noAutofit/>
          </a:bodyPr>
          <a:lstStyle/>
          <a:p>
            <a:r>
              <a:rPr lang="en-GB" altLang="en-US" sz="2400" dirty="0">
                <a:latin typeface="SassoonPrimaryInfant" pitchFamily="2" charset="0"/>
              </a:rPr>
              <a:t>We assess the children throughout the year. They always have a hot and cold task in English and Maths. </a:t>
            </a:r>
          </a:p>
          <a:p>
            <a:r>
              <a:rPr lang="en-GB" altLang="en-US" sz="2400" dirty="0">
                <a:latin typeface="SassoonPrimaryInfant" pitchFamily="2" charset="0"/>
              </a:rPr>
              <a:t>In Class 3, we focus heavily on </a:t>
            </a:r>
            <a:r>
              <a:rPr lang="en-GB" altLang="en-US" sz="2400" dirty="0" err="1">
                <a:latin typeface="SassoonPrimaryInfant" pitchFamily="2" charset="0"/>
              </a:rPr>
              <a:t>Timestables</a:t>
            </a:r>
            <a:r>
              <a:rPr lang="en-GB" altLang="en-US" sz="2400" dirty="0">
                <a:latin typeface="SassoonPrimaryInfant" pitchFamily="2" charset="0"/>
              </a:rPr>
              <a:t>! These are extremely important, especially for the Year 4s. They have a test every Friday!</a:t>
            </a:r>
          </a:p>
          <a:p>
            <a:r>
              <a:rPr lang="en-GB" altLang="en-US" sz="2400" dirty="0">
                <a:latin typeface="SassoonPrimaryInfant" pitchFamily="2" charset="0"/>
              </a:rPr>
              <a:t>The government have put in place the MTC for Year 4 pupils to complete 25 questions, 6 seconds each, any times table up to 12 x 12. This happens in June</a:t>
            </a:r>
          </a:p>
          <a:p>
            <a:r>
              <a:rPr lang="en-GB" altLang="en-US" sz="2400" dirty="0">
                <a:latin typeface="SassoonPrimaryInfant" pitchFamily="2" charset="0"/>
              </a:rPr>
              <a:t>Practise of TTRS is essential for the progress and learning of time tables. </a:t>
            </a: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r>
              <a:rPr lang="en-GB" altLang="en-US" sz="2400" dirty="0">
                <a:latin typeface="SassoonPrimaryInfant" pitchFamily="2" charset="0"/>
              </a:rPr>
              <a:t> </a:t>
            </a:r>
          </a:p>
          <a:p>
            <a:endParaRPr lang="en-GB" sz="2400" dirty="0">
              <a:latin typeface="SassoonPrimaryInfant" pitchFamily="2" charset="0"/>
            </a:endParaRPr>
          </a:p>
        </p:txBody>
      </p:sp>
    </p:spTree>
    <p:extLst>
      <p:ext uri="{BB962C8B-B14F-4D97-AF65-F5344CB8AC3E}">
        <p14:creationId xmlns:p14="http://schemas.microsoft.com/office/powerpoint/2010/main" val="29488992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72A00-F983-C536-E612-274C2F18DC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92E51A-78D1-6613-3982-8C74A1964DB5}"/>
              </a:ext>
            </a:extLst>
          </p:cNvPr>
          <p:cNvSpPr>
            <a:spLocks noGrp="1"/>
          </p:cNvSpPr>
          <p:nvPr>
            <p:ph type="title"/>
          </p:nvPr>
        </p:nvSpPr>
        <p:spPr/>
        <p:txBody>
          <a:bodyPr/>
          <a:lstStyle/>
          <a:p>
            <a:r>
              <a:rPr lang="en-GB" b="1" dirty="0">
                <a:latin typeface="SassoonPrimaryInfant" pitchFamily="2" charset="0"/>
              </a:rPr>
              <a:t>TTRS</a:t>
            </a:r>
            <a:endParaRPr lang="en-GB" b="1" dirty="0">
              <a:latin typeface="Sassoon Penpals" panose="02000400000000000000" pitchFamily="50" charset="0"/>
            </a:endParaRPr>
          </a:p>
        </p:txBody>
      </p:sp>
      <p:sp>
        <p:nvSpPr>
          <p:cNvPr id="3" name="Content Placeholder 2">
            <a:extLst>
              <a:ext uri="{FF2B5EF4-FFF2-40B4-BE49-F238E27FC236}">
                <a16:creationId xmlns:a16="http://schemas.microsoft.com/office/drawing/2014/main" id="{A4A0DB8F-D107-EE33-6137-71E83DA8ADBD}"/>
              </a:ext>
            </a:extLst>
          </p:cNvPr>
          <p:cNvSpPr>
            <a:spLocks noGrp="1"/>
          </p:cNvSpPr>
          <p:nvPr>
            <p:ph idx="1"/>
          </p:nvPr>
        </p:nvSpPr>
        <p:spPr>
          <a:xfrm>
            <a:off x="677334" y="1283369"/>
            <a:ext cx="8596668" cy="4757994"/>
          </a:xfrm>
        </p:spPr>
        <p:txBody>
          <a:bodyPr>
            <a:noAutofit/>
          </a:bodyPr>
          <a:lstStyle/>
          <a:p>
            <a:r>
              <a:rPr lang="en-GB" altLang="en-US" sz="2400" dirty="0">
                <a:latin typeface="SassoonPrimaryInfant" pitchFamily="2" charset="0"/>
              </a:rPr>
              <a:t>Jamming – Easy, not timed. I suggest choosing just multiplication and maybe 20 questions. This lets the children choose the times tables that they want to focus on. </a:t>
            </a:r>
          </a:p>
          <a:p>
            <a:r>
              <a:rPr lang="en-GB" altLang="en-US" sz="2400" dirty="0">
                <a:latin typeface="SassoonPrimaryInfant" pitchFamily="2" charset="0"/>
              </a:rPr>
              <a:t>Gig – once a month and it is there to try and beat their own record</a:t>
            </a:r>
          </a:p>
          <a:p>
            <a:r>
              <a:rPr lang="en-GB" altLang="en-US" sz="2400" dirty="0">
                <a:latin typeface="SassoonPrimaryInfant" pitchFamily="2" charset="0"/>
              </a:rPr>
              <a:t>Garage – Easy, is timed, get all of the times tables, mixture of multiplication and division</a:t>
            </a:r>
          </a:p>
          <a:p>
            <a:r>
              <a:rPr lang="en-GB" altLang="en-US" sz="2400" dirty="0">
                <a:latin typeface="SassoonPrimaryInfant" pitchFamily="2" charset="0"/>
              </a:rPr>
              <a:t>Soundcheck – is a copy of the MTC the Year 4s have to do at the end of the year. Really helpful for practice, will do this 4 times on a Friday in class for practise. </a:t>
            </a:r>
          </a:p>
          <a:p>
            <a:endParaRPr lang="en-GB" altLang="en-US" sz="2400" dirty="0">
              <a:latin typeface="SassoonPrimaryInfant" pitchFamily="2" charset="0"/>
            </a:endParaRPr>
          </a:p>
          <a:p>
            <a:r>
              <a:rPr lang="en-GB" altLang="en-US" sz="2400" dirty="0">
                <a:latin typeface="SassoonPrimaryInfant" pitchFamily="2" charset="0"/>
              </a:rPr>
              <a:t>Would recommend Jamming and Soundcheck mode, mostly</a:t>
            </a: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endParaRPr lang="en-GB" altLang="en-US" sz="2400" dirty="0">
              <a:latin typeface="SassoonPrimaryInfant" pitchFamily="2" charset="0"/>
            </a:endParaRPr>
          </a:p>
          <a:p>
            <a:pPr marL="0" indent="0">
              <a:buNone/>
            </a:pPr>
            <a:r>
              <a:rPr lang="en-GB" altLang="en-US" sz="2400" dirty="0">
                <a:latin typeface="SassoonPrimaryInfant" pitchFamily="2" charset="0"/>
              </a:rPr>
              <a:t> </a:t>
            </a:r>
          </a:p>
          <a:p>
            <a:endParaRPr lang="en-GB" sz="2400" dirty="0">
              <a:latin typeface="SassoonPrimaryInfant" pitchFamily="2" charset="0"/>
            </a:endParaRPr>
          </a:p>
        </p:txBody>
      </p:sp>
    </p:spTree>
    <p:extLst>
      <p:ext uri="{BB962C8B-B14F-4D97-AF65-F5344CB8AC3E}">
        <p14:creationId xmlns:p14="http://schemas.microsoft.com/office/powerpoint/2010/main" val="34474576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1129655" cy="1320800"/>
          </a:xfrm>
        </p:spPr>
        <p:txBody>
          <a:bodyPr>
            <a:noAutofit/>
          </a:bodyPr>
          <a:lstStyle/>
          <a:p>
            <a:r>
              <a:rPr lang="en-GB" sz="8800" b="1" dirty="0">
                <a:latin typeface="SassoonPrimaryInfant" pitchFamily="2" charset="0"/>
              </a:rPr>
              <a:t/>
            </a:r>
            <a:br>
              <a:rPr lang="en-GB" sz="8800" b="1" dirty="0">
                <a:latin typeface="SassoonPrimaryInfant" pitchFamily="2" charset="0"/>
              </a:rPr>
            </a:br>
            <a:r>
              <a:rPr lang="en-GB" sz="8800" b="1" dirty="0">
                <a:latin typeface="SassoonPrimaryInfant" pitchFamily="2" charset="0"/>
              </a:rPr>
              <a:t>Questions?</a:t>
            </a:r>
          </a:p>
        </p:txBody>
      </p:sp>
    </p:spTree>
    <p:extLst>
      <p:ext uri="{BB962C8B-B14F-4D97-AF65-F5344CB8AC3E}">
        <p14:creationId xmlns:p14="http://schemas.microsoft.com/office/powerpoint/2010/main" val="386999412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834</TotalTime>
  <Words>534</Words>
  <Application>Microsoft Office PowerPoint</Application>
  <PresentationFormat>Widescreen</PresentationFormat>
  <Paragraphs>68</Paragraphs>
  <Slides>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Aptos</vt:lpstr>
      <vt:lpstr>Arial</vt:lpstr>
      <vt:lpstr>Sassoon Penpals</vt:lpstr>
      <vt:lpstr>SassoonPrimaryInfant</vt:lpstr>
      <vt:lpstr>Trebuchet MS</vt:lpstr>
      <vt:lpstr>Wingdings 3</vt:lpstr>
      <vt:lpstr>Facet</vt:lpstr>
      <vt:lpstr>Welcome to Class 3</vt:lpstr>
      <vt:lpstr>My Background</vt:lpstr>
      <vt:lpstr>Procedure for informing the school of any issues</vt:lpstr>
      <vt:lpstr>Classroom Routines Expectations and Timetable</vt:lpstr>
      <vt:lpstr>Homework</vt:lpstr>
      <vt:lpstr>Rewards</vt:lpstr>
      <vt:lpstr>Assessment </vt:lpstr>
      <vt:lpstr>TTRS</vt:lpstr>
      <vt:lpstr> Questions?</vt:lpstr>
    </vt:vector>
  </TitlesOfParts>
  <Company>St Josephs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Ashleigh Cairns</dc:creator>
  <cp:lastModifiedBy>Ebony Perkins</cp:lastModifiedBy>
  <cp:revision>44</cp:revision>
  <dcterms:created xsi:type="dcterms:W3CDTF">2020-09-27T15:18:05Z</dcterms:created>
  <dcterms:modified xsi:type="dcterms:W3CDTF">2025-09-17T15:39:13Z</dcterms:modified>
</cp:coreProperties>
</file>