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FF9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4" d="100"/>
          <a:sy n="114" d="100"/>
        </p:scale>
        <p:origin x="414"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4242851"/>
            <a:ext cx="8968084" cy="275942"/>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11716" y="4243845"/>
            <a:ext cx="3077108" cy="276940"/>
          </a:xfrm>
          <a:prstGeom prst="rect">
            <a:avLst/>
          </a:prstGeom>
        </p:spPr>
      </p:pic>
      <p:sp>
        <p:nvSpPr>
          <p:cNvPr id="9" name="Rectangle 8"/>
          <p:cNvSpPr/>
          <p:nvPr/>
        </p:nvSpPr>
        <p:spPr bwMode="ltGray">
          <a:xfrm>
            <a:off x="0" y="2590078"/>
            <a:ext cx="8968085" cy="1660332"/>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9111715" y="2590078"/>
            <a:ext cx="3077109" cy="166033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680322" y="2733709"/>
            <a:ext cx="8144134" cy="1373070"/>
          </a:xfrm>
        </p:spPr>
        <p:txBody>
          <a:bodyPr anchor="b">
            <a:noAutofit/>
          </a:bodyPr>
          <a:lstStyle>
            <a:lvl1pPr algn="r">
              <a:defRPr sz="5400"/>
            </a:lvl1pPr>
          </a:lstStyle>
          <a:p>
            <a:r>
              <a:rPr lang="en-US"/>
              <a:t>Click to edit Master title style</a:t>
            </a:r>
            <a:endParaRPr lang="en-US" dirty="0"/>
          </a:p>
        </p:txBody>
      </p:sp>
      <p:sp>
        <p:nvSpPr>
          <p:cNvPr id="3" name="Subtitle 2"/>
          <p:cNvSpPr>
            <a:spLocks noGrp="1"/>
          </p:cNvSpPr>
          <p:nvPr>
            <p:ph type="subTitle" idx="1"/>
          </p:nvPr>
        </p:nvSpPr>
        <p:spPr>
          <a:xfrm>
            <a:off x="680322" y="4394039"/>
            <a:ext cx="8144134" cy="1117687"/>
          </a:xfrm>
        </p:spPr>
        <p:txBody>
          <a:bodyPr>
            <a:normAutofit/>
          </a:bodyPr>
          <a:lstStyle>
            <a:lvl1pPr marL="0" indent="0" algn="r">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3663BBFF-77C1-4BF1-A3B2-2505841100BA}" type="datetimeFigureOut">
              <a:rPr lang="en-US" dirty="0"/>
              <a:t>9/21/2025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9255346" y="2750337"/>
            <a:ext cx="1171888" cy="1356442"/>
          </a:xfrm>
        </p:spPr>
        <p:txBody>
          <a:bodyPr/>
          <a:lstStyle/>
          <a:p>
            <a:fld id="{6D22F896-40B5-4ADD-8801-0D06FADFA09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15" name="Picture 14"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6" name="Picture 15"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7" name="Rectangle 16"/>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Rectangle 17"/>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FED2BB1-BB31-4EB8-A961-18800A74EAA8}" type="datetimeFigureOut">
              <a:rPr lang="en-US" dirty="0"/>
              <a:t>9/21/2025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4086907"/>
            <a:ext cx="10437812" cy="321164"/>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4" y="4087901"/>
            <a:ext cx="1602997" cy="144270"/>
          </a:xfrm>
          <a:prstGeom prst="rect">
            <a:avLst/>
          </a:prstGeom>
        </p:spPr>
      </p:pic>
      <p:sp>
        <p:nvSpPr>
          <p:cNvPr id="9" name="Rectangle 8"/>
          <p:cNvSpPr/>
          <p:nvPr/>
        </p:nvSpPr>
        <p:spPr bwMode="ltGray">
          <a:xfrm>
            <a:off x="-2" y="2726267"/>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0585825" y="2726267"/>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2869895"/>
            <a:ext cx="9613860" cy="1090788"/>
          </a:xfrm>
        </p:spPr>
        <p:txBody>
          <a:bodyPr anchor="ctr">
            <a:normAutofit/>
          </a:bodyPr>
          <a:lstStyle>
            <a:lvl1pPr algn="r">
              <a:defRPr sz="3600"/>
            </a:lvl1pPr>
          </a:lstStyle>
          <a:p>
            <a:r>
              <a:rPr lang="en-US"/>
              <a:t>Click to edit Master title style</a:t>
            </a:r>
            <a:endParaRPr lang="en-US" dirty="0"/>
          </a:p>
        </p:txBody>
      </p:sp>
      <p:sp>
        <p:nvSpPr>
          <p:cNvPr id="3" name="Text Placeholder 2"/>
          <p:cNvSpPr>
            <a:spLocks noGrp="1"/>
          </p:cNvSpPr>
          <p:nvPr>
            <p:ph type="body" idx="1"/>
          </p:nvPr>
        </p:nvSpPr>
        <p:spPr>
          <a:xfrm>
            <a:off x="680322" y="4232171"/>
            <a:ext cx="9613860" cy="1704017"/>
          </a:xfrm>
        </p:spPr>
        <p:txBody>
          <a:bodyPr>
            <a:normAutofit/>
          </a:bodyPr>
          <a:lstStyle>
            <a:lvl1pPr marL="0" indent="0" algn="r">
              <a:buNone/>
              <a:defRPr sz="20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B40B886-74BB-4D5E-9EA9-584482FE40E6}" type="datetimeFigureOut">
              <a:rPr lang="en-US" dirty="0"/>
              <a:t>9/21/2025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10729455" y="2869895"/>
            <a:ext cx="1154151" cy="1090789"/>
          </a:xfrm>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0320" y="2336873"/>
            <a:ext cx="4698358" cy="359931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594123" y="2336873"/>
            <a:ext cx="4700058" cy="359931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CA4CCD1-3502-4C30-947C-75FC88992007}" type="datetimeFigureOut">
              <a:rPr lang="en-US" dirty="0"/>
              <a:t>9/21/2025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0" name="Picture 9"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1" name="Picture 10"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2" name="Rectangle 11"/>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19" y="753229"/>
            <a:ext cx="9613863" cy="1080937"/>
          </a:xfrm>
        </p:spPr>
        <p:txBody>
          <a:bodyPr/>
          <a:lstStyle/>
          <a:p>
            <a:r>
              <a:rPr lang="en-US"/>
              <a:t>Click to edit Master title style</a:t>
            </a:r>
            <a:endParaRPr lang="en-US" dirty="0"/>
          </a:p>
        </p:txBody>
      </p:sp>
      <p:sp>
        <p:nvSpPr>
          <p:cNvPr id="3" name="Text Placeholder 2"/>
          <p:cNvSpPr>
            <a:spLocks noGrp="1"/>
          </p:cNvSpPr>
          <p:nvPr>
            <p:ph type="body" idx="1"/>
          </p:nvPr>
        </p:nvSpPr>
        <p:spPr>
          <a:xfrm>
            <a:off x="906350" y="2336873"/>
            <a:ext cx="4472327" cy="69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80322" y="3030008"/>
            <a:ext cx="4698355" cy="290617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820154" y="2336873"/>
            <a:ext cx="4474028" cy="69207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594123" y="3030008"/>
            <a:ext cx="4700059" cy="290617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50B797A-E8AF-4231-9C64-308C5BB9ED3E}" type="datetimeFigureOut">
              <a:rPr lang="en-US" dirty="0"/>
              <a:t>9/21/2025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7" name="Picture 6"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8" name="Rectangle 7"/>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EB24146-07E2-48CA-8629-5887ED47FCDB}" type="datetimeFigureOut">
              <a:rPr lang="en-US" dirty="0"/>
              <a:t>9/21/2025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HD-ShadowShor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6" name="Rectangle 5"/>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p:cNvSpPr>
            <a:spLocks noGrp="1"/>
          </p:cNvSpPr>
          <p:nvPr>
            <p:ph type="dt" sz="half" idx="10"/>
          </p:nvPr>
        </p:nvSpPr>
        <p:spPr/>
        <p:txBody>
          <a:bodyPr/>
          <a:lstStyle/>
          <a:p>
            <a:fld id="{D407E718-B4F0-433E-A285-0013249184C0}" type="datetimeFigureOut">
              <a:rPr lang="en-US" dirty="0"/>
              <a:t>9/21/2025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1" y="753227"/>
            <a:ext cx="9613859" cy="1080940"/>
          </a:xfrm>
        </p:spPr>
        <p:txBody>
          <a:bodyPr anchor="ct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a:xfrm>
            <a:off x="4685846" y="2336873"/>
            <a:ext cx="5608336" cy="359931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0322" y="2336872"/>
            <a:ext cx="3790078" cy="359931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B8E44C4-3D72-4D6E-86A4-F5491DC49E6D}" type="datetimeFigureOut">
              <a:rPr lang="en-US" dirty="0"/>
              <a:t>9/21/2025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3" y="753228"/>
            <a:ext cx="9613857" cy="1080938"/>
          </a:xfrm>
        </p:spPr>
        <p:txBody>
          <a:bodyPr anchor="ctr">
            <a:normAutofit/>
          </a:bodyPr>
          <a:lstStyle>
            <a:lvl1pPr>
              <a:defRPr sz="36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868333" y="2336874"/>
            <a:ext cx="5425849" cy="3599312"/>
          </a:xfrm>
          <a:noFill/>
          <a:ln>
            <a:noFill/>
          </a:ln>
          <a:effectLst>
            <a:outerShdw blurRad="76200" dist="63500" dir="5040000" algn="tl" rotWithShape="0">
              <a:srgbClr val="000000">
                <a:alpha val="41000"/>
              </a:srgb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0323" y="2336873"/>
            <a:ext cx="3876256" cy="3599315"/>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6B8EA14-E6AC-4B59-973C-7A06B0EDE3E3}" type="datetimeFigureOut">
              <a:rPr lang="en-US" dirty="0"/>
              <a:t>9/21/2025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0" name="Rectangle 9"/>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4711616"/>
            <a:ext cx="9613859" cy="453051"/>
          </a:xfrm>
        </p:spPr>
        <p:txBody>
          <a:bodyPr anchor="b">
            <a:normAutofit/>
          </a:bodyPr>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680322" y="609597"/>
            <a:ext cx="9613859" cy="3589575"/>
          </a:xfrm>
          <a:noFill/>
          <a:ln>
            <a:noFill/>
          </a:ln>
          <a:effectLst>
            <a:outerShdw blurRad="76200" dist="63500" dir="5040000" algn="tl" rotWithShape="0">
              <a:srgbClr val="000000">
                <a:alpha val="41000"/>
              </a:srgb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0319" y="5169583"/>
            <a:ext cx="9613862" cy="62297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5EC93879-1153-42D3-8EC7-7A3CC94658D3}" type="datetimeFigureOut">
              <a:rPr lang="en-US" dirty="0"/>
              <a:t>9/21/2025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0729455" y="4711309"/>
            <a:ext cx="1154151" cy="1090789"/>
          </a:xfrm>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0" name="Rectangle 9"/>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609597"/>
            <a:ext cx="9613858" cy="3592750"/>
          </a:xfrm>
        </p:spPr>
        <p:txBody>
          <a:bodyPr anchor="ctr"/>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680322" y="4711615"/>
            <a:ext cx="9613859" cy="1090789"/>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82E1496-D8B1-4FDC-98A5-AD2561A2EE12}" type="datetimeFigureOut">
              <a:rPr lang="en-US" dirty="0"/>
              <a:t>9/21/2025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0729455" y="4711615"/>
            <a:ext cx="1154151" cy="1090789"/>
          </a:xfrm>
        </p:spPr>
        <p:txBody>
          <a:bodyPr/>
          <a:lstStyle/>
          <a:p>
            <a:fld id="{6D22F896-40B5-4ADD-8801-0D06FADFA09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13" name="Picture 12"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4" name="Rectangle 13"/>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127856" y="609598"/>
            <a:ext cx="8718877" cy="3036061"/>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402288" y="3653379"/>
            <a:ext cx="815657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4" name="Text Placeholder 3"/>
          <p:cNvSpPr>
            <a:spLocks noGrp="1"/>
          </p:cNvSpPr>
          <p:nvPr>
            <p:ph type="body" sz="half" idx="2"/>
          </p:nvPr>
        </p:nvSpPr>
        <p:spPr>
          <a:xfrm>
            <a:off x="680322" y="4711615"/>
            <a:ext cx="9613859" cy="1090789"/>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8AD3855-5B08-4570-810C-DE4498675D2C}" type="datetimeFigureOut">
              <a:rPr lang="en-US" dirty="0"/>
              <a:t>9/21/2025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0729455" y="4709925"/>
            <a:ext cx="1154151" cy="1090789"/>
          </a:xfrm>
        </p:spPr>
        <p:txBody>
          <a:bodyPr/>
          <a:lstStyle/>
          <a:p>
            <a:fld id="{6D22F896-40B5-4ADD-8801-0D06FADFA095}" type="slidenum">
              <a:rPr lang="en-US" dirty="0"/>
              <a:t>‹#›</a:t>
            </a:fld>
            <a:endParaRPr lang="en-US" dirty="0"/>
          </a:p>
        </p:txBody>
      </p:sp>
      <p:sp>
        <p:nvSpPr>
          <p:cNvPr id="16" name="TextBox 15"/>
          <p:cNvSpPr txBox="1"/>
          <p:nvPr/>
        </p:nvSpPr>
        <p:spPr>
          <a:xfrm>
            <a:off x="583572" y="74811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7200" dirty="0">
                <a:solidFill>
                  <a:schemeClr val="tx1"/>
                </a:solidFill>
                <a:effectLst/>
              </a:rPr>
              <a:t>“</a:t>
            </a:r>
          </a:p>
        </p:txBody>
      </p:sp>
      <p:sp>
        <p:nvSpPr>
          <p:cNvPr id="17" name="TextBox 16"/>
          <p:cNvSpPr txBox="1"/>
          <p:nvPr/>
        </p:nvSpPr>
        <p:spPr>
          <a:xfrm>
            <a:off x="9662809" y="30335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72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9" name="Picture 8"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10" name="Picture 9"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1" name="Rectangle 10"/>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Rectangle 11"/>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19" y="4711615"/>
            <a:ext cx="9613862" cy="588535"/>
          </a:xfrm>
        </p:spPr>
        <p:txBody>
          <a:bodyPr anchor="b"/>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680320" y="5300149"/>
            <a:ext cx="9613862" cy="50225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5FC1B1A-3400-4A09-B018-5620D6ADA4AF}" type="datetimeFigureOut">
              <a:rPr lang="en-US" dirty="0"/>
              <a:t>9/21/2025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0729455" y="4709925"/>
            <a:ext cx="1154151" cy="1090789"/>
          </a:xfrm>
        </p:spPr>
        <p:txBody>
          <a:bodyPr/>
          <a:lstStyle/>
          <a:p>
            <a:fld id="{6D22F896-40B5-4ADD-8801-0D06FADFA09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3" name="Picture 12"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4" name="Picture 13"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6" name="Rectangle 15"/>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Rectangle 16"/>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Title 1"/>
          <p:cNvSpPr>
            <a:spLocks noGrp="1"/>
          </p:cNvSpPr>
          <p:nvPr>
            <p:ph type="title"/>
          </p:nvPr>
        </p:nvSpPr>
        <p:spPr>
          <a:xfrm>
            <a:off x="669222" y="753228"/>
            <a:ext cx="9624960" cy="1080938"/>
          </a:xfrm>
        </p:spPr>
        <p:txBody>
          <a:bodyPr/>
          <a:lstStyle/>
          <a:p>
            <a:r>
              <a:rPr lang="en-US"/>
              <a:t>Click to edit Master title style</a:t>
            </a:r>
            <a:endParaRPr lang="en-US" dirty="0"/>
          </a:p>
        </p:txBody>
      </p:sp>
      <p:sp>
        <p:nvSpPr>
          <p:cNvPr id="7" name="Text Placeholder 2"/>
          <p:cNvSpPr>
            <a:spLocks noGrp="1"/>
          </p:cNvSpPr>
          <p:nvPr>
            <p:ph type="body" idx="1"/>
          </p:nvPr>
        </p:nvSpPr>
        <p:spPr>
          <a:xfrm>
            <a:off x="660946" y="2336873"/>
            <a:ext cx="3070034"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8" name="Text Placeholder 3"/>
          <p:cNvSpPr>
            <a:spLocks noGrp="1"/>
          </p:cNvSpPr>
          <p:nvPr>
            <p:ph type="body" sz="half" idx="15"/>
          </p:nvPr>
        </p:nvSpPr>
        <p:spPr>
          <a:xfrm>
            <a:off x="680322" y="3022673"/>
            <a:ext cx="3049702"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9" name="Text Placeholder 4"/>
          <p:cNvSpPr>
            <a:spLocks noGrp="1"/>
          </p:cNvSpPr>
          <p:nvPr>
            <p:ph type="body" sz="quarter" idx="3"/>
          </p:nvPr>
        </p:nvSpPr>
        <p:spPr>
          <a:xfrm>
            <a:off x="3956025" y="2336873"/>
            <a:ext cx="3063240"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0" name="Text Placeholder 3"/>
          <p:cNvSpPr>
            <a:spLocks noGrp="1"/>
          </p:cNvSpPr>
          <p:nvPr>
            <p:ph type="body" sz="half" idx="16"/>
          </p:nvPr>
        </p:nvSpPr>
        <p:spPr>
          <a:xfrm>
            <a:off x="3945470" y="3022673"/>
            <a:ext cx="3063240"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1" name="Text Placeholder 4"/>
          <p:cNvSpPr>
            <a:spLocks noGrp="1"/>
          </p:cNvSpPr>
          <p:nvPr>
            <p:ph type="body" sz="quarter" idx="13"/>
          </p:nvPr>
        </p:nvSpPr>
        <p:spPr>
          <a:xfrm>
            <a:off x="7224156" y="2336873"/>
            <a:ext cx="307002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2" name="Text Placeholder 3"/>
          <p:cNvSpPr>
            <a:spLocks noGrp="1"/>
          </p:cNvSpPr>
          <p:nvPr>
            <p:ph type="body" sz="half" idx="17"/>
          </p:nvPr>
        </p:nvSpPr>
        <p:spPr>
          <a:xfrm>
            <a:off x="7224156" y="3022673"/>
            <a:ext cx="3070025"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333EE65E-8B04-4250-B4A9-5C65F355F1A2}" type="datetimeFigureOut">
              <a:rPr lang="en-US" dirty="0"/>
              <a:t>9/21/2025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5" name="Picture 14"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6" name="Picture 15"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7" name="Rectangle 16"/>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Rectangle 17"/>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0" name="Title 1"/>
          <p:cNvSpPr>
            <a:spLocks noGrp="1"/>
          </p:cNvSpPr>
          <p:nvPr>
            <p:ph type="title"/>
          </p:nvPr>
        </p:nvSpPr>
        <p:spPr>
          <a:xfrm>
            <a:off x="680322" y="753228"/>
            <a:ext cx="9613860" cy="1080938"/>
          </a:xfrm>
        </p:spPr>
        <p:txBody>
          <a:bodyPr/>
          <a:lstStyle/>
          <a:p>
            <a:r>
              <a:rPr lang="en-US"/>
              <a:t>Click to edit Master title style</a:t>
            </a:r>
            <a:endParaRPr lang="en-US" dirty="0"/>
          </a:p>
        </p:txBody>
      </p:sp>
      <p:sp>
        <p:nvSpPr>
          <p:cNvPr id="19" name="Text Placeholder 2"/>
          <p:cNvSpPr>
            <a:spLocks noGrp="1"/>
          </p:cNvSpPr>
          <p:nvPr>
            <p:ph type="body" idx="1"/>
          </p:nvPr>
        </p:nvSpPr>
        <p:spPr>
          <a:xfrm>
            <a:off x="680318" y="4297503"/>
            <a:ext cx="304970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Picture Placeholder 2"/>
          <p:cNvSpPr>
            <a:spLocks noGrp="1" noChangeAspect="1"/>
          </p:cNvSpPr>
          <p:nvPr>
            <p:ph type="pic" idx="15"/>
          </p:nvPr>
        </p:nvSpPr>
        <p:spPr>
          <a:xfrm>
            <a:off x="680318" y="2336873"/>
            <a:ext cx="3049705"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680318" y="4873765"/>
            <a:ext cx="3049705"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2" name="Text Placeholder 4"/>
          <p:cNvSpPr>
            <a:spLocks noGrp="1"/>
          </p:cNvSpPr>
          <p:nvPr>
            <p:ph type="body" sz="quarter" idx="3"/>
          </p:nvPr>
        </p:nvSpPr>
        <p:spPr>
          <a:xfrm>
            <a:off x="3945471" y="4297503"/>
            <a:ext cx="3063240"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3" name="Picture Placeholder 2"/>
          <p:cNvSpPr>
            <a:spLocks noGrp="1" noChangeAspect="1"/>
          </p:cNvSpPr>
          <p:nvPr>
            <p:ph type="pic" idx="21"/>
          </p:nvPr>
        </p:nvSpPr>
        <p:spPr>
          <a:xfrm>
            <a:off x="3945470" y="2336873"/>
            <a:ext cx="3063240"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3944117" y="4873764"/>
            <a:ext cx="3067297"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5" name="Text Placeholder 4"/>
          <p:cNvSpPr>
            <a:spLocks noGrp="1"/>
          </p:cNvSpPr>
          <p:nvPr>
            <p:ph type="body" sz="quarter" idx="13"/>
          </p:nvPr>
        </p:nvSpPr>
        <p:spPr>
          <a:xfrm>
            <a:off x="7230678" y="4297503"/>
            <a:ext cx="306350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6" name="Picture Placeholder 2"/>
          <p:cNvSpPr>
            <a:spLocks noGrp="1" noChangeAspect="1"/>
          </p:cNvSpPr>
          <p:nvPr>
            <p:ph type="pic" idx="22"/>
          </p:nvPr>
        </p:nvSpPr>
        <p:spPr>
          <a:xfrm>
            <a:off x="7230677" y="2336873"/>
            <a:ext cx="3063505"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230553" y="4873762"/>
            <a:ext cx="3067563"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84F5881F-8E44-4F15-AB98-80B7869E49CA}" type="datetimeFigureOut">
              <a:rPr lang="en-US" dirty="0"/>
              <a:t>9/21/2025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9" name="Rectangle 8"/>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lvl1pPr algn="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97D2069-43FA-49C5-9F0E-58E1EB237AEF}" type="datetimeFigureOut">
              <a:rPr lang="en-US" dirty="0"/>
              <a:t>9/21/2025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7" name="Rectangle 6"/>
          <p:cNvSpPr/>
          <p:nvPr/>
        </p:nvSpPr>
        <p:spPr bwMode="ltGray">
          <a:xfrm rot="5400000">
            <a:off x="8116207" y="1869395"/>
            <a:ext cx="5106988"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rot="5400000">
            <a:off x="9868202" y="5372403"/>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10129231" y="609597"/>
            <a:ext cx="1073802" cy="435376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0322" y="609597"/>
            <a:ext cx="8870004" cy="5326589"/>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6807126" y="5936187"/>
            <a:ext cx="2743200" cy="365125"/>
          </a:xfrm>
        </p:spPr>
        <p:txBody>
          <a:bodyPr/>
          <a:lstStyle/>
          <a:p>
            <a:fld id="{C05854CA-19F4-4771-B6A2-DA5C0742B220}" type="datetimeFigureOut">
              <a:rPr lang="en-US" dirty="0"/>
              <a:t>9/21/2025</a:t>
            </a:fld>
            <a:endParaRPr lang="en-US" dirty="0"/>
          </a:p>
        </p:txBody>
      </p:sp>
      <p:sp>
        <p:nvSpPr>
          <p:cNvPr id="5" name="Footer Placeholder 4"/>
          <p:cNvSpPr>
            <a:spLocks noGrp="1"/>
          </p:cNvSpPr>
          <p:nvPr>
            <p:ph type="ftr" sz="quarter" idx="11"/>
          </p:nvPr>
        </p:nvSpPr>
        <p:spPr>
          <a:xfrm>
            <a:off x="680321" y="5936188"/>
            <a:ext cx="6126805" cy="365125"/>
          </a:xfrm>
        </p:spPr>
        <p:txBody>
          <a:bodyPr/>
          <a:lstStyle/>
          <a:p>
            <a:endParaRPr lang="en-US" dirty="0"/>
          </a:p>
        </p:txBody>
      </p:sp>
      <p:sp>
        <p:nvSpPr>
          <p:cNvPr id="6" name="Slide Number Placeholder 5"/>
          <p:cNvSpPr>
            <a:spLocks noGrp="1"/>
          </p:cNvSpPr>
          <p:nvPr>
            <p:ph type="sldNum" sz="quarter" idx="12"/>
          </p:nvPr>
        </p:nvSpPr>
        <p:spPr>
          <a:xfrm>
            <a:off x="10097550" y="5398633"/>
            <a:ext cx="1154151" cy="1090789"/>
          </a:xfrm>
        </p:spPr>
        <p:txBody>
          <a:bodyPr anchor="t"/>
          <a:lstStyle>
            <a:lvl1pPr algn="ctr">
              <a:defRPr/>
            </a:lvl1pPr>
          </a:lstStyle>
          <a:p>
            <a:fld id="{6D22F896-40B5-4ADD-8801-0D06FADFA09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00B050"/>
            </a:gs>
            <a:gs pos="86000">
              <a:srgbClr val="92D050"/>
            </a:gs>
            <a:gs pos="56000">
              <a:srgbClr val="CCFF99"/>
            </a:gs>
            <a:gs pos="27000">
              <a:srgbClr val="92D050"/>
            </a:gs>
            <a:gs pos="100000">
              <a:srgbClr val="00B050"/>
            </a:gs>
          </a:gsLst>
          <a:lin ang="2520000" scaled="0"/>
          <a:tileRect/>
        </a:gradFill>
        <a:effectLst/>
      </p:bgPr>
    </p:bg>
    <p:spTree>
      <p:nvGrpSpPr>
        <p:cNvPr id="1" name=""/>
        <p:cNvGrpSpPr/>
        <p:nvPr/>
      </p:nvGrpSpPr>
      <p:grpSpPr>
        <a:xfrm>
          <a:off x="0" y="0"/>
          <a:ext cx="0" cy="0"/>
          <a:chOff x="0" y="0"/>
          <a:chExt cx="0" cy="0"/>
        </a:xfrm>
      </p:grpSpPr>
      <p:pic>
        <p:nvPicPr>
          <p:cNvPr id="7" name="Picture 6" descr="hashOverlay-FullResolve.png"/>
          <p:cNvPicPr>
            <a:picLocks noChangeAspect="1"/>
          </p:cNvPicPr>
          <p:nvPr/>
        </p:nvPicPr>
        <p:blipFill>
          <a:blip r:embed="rId19">
            <a:alphaModFix amt="1000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Placeholder 1"/>
          <p:cNvSpPr>
            <a:spLocks noGrp="1"/>
          </p:cNvSpPr>
          <p:nvPr>
            <p:ph type="title"/>
          </p:nvPr>
        </p:nvSpPr>
        <p:spPr>
          <a:xfrm>
            <a:off x="680321" y="753228"/>
            <a:ext cx="9613861" cy="108093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0321" y="2336873"/>
            <a:ext cx="9613861" cy="3599316"/>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550981" y="5936187"/>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A3BB3B3F-C0CE-47CB-BCED-F49A710726FF}" type="datetimeFigureOut">
              <a:rPr lang="en-US" dirty="0"/>
              <a:t>9/21/2025</a:t>
            </a:fld>
            <a:endParaRPr lang="en-US" dirty="0"/>
          </a:p>
        </p:txBody>
      </p:sp>
      <p:sp>
        <p:nvSpPr>
          <p:cNvPr id="5" name="Footer Placeholder 4"/>
          <p:cNvSpPr>
            <a:spLocks noGrp="1"/>
          </p:cNvSpPr>
          <p:nvPr>
            <p:ph type="ftr" sz="quarter" idx="3"/>
          </p:nvPr>
        </p:nvSpPr>
        <p:spPr>
          <a:xfrm>
            <a:off x="680321" y="5936188"/>
            <a:ext cx="687066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10729455" y="753227"/>
            <a:ext cx="1154151" cy="1090789"/>
          </a:xfrm>
          <a:prstGeom prst="rect">
            <a:avLst/>
          </a:prstGeom>
        </p:spPr>
        <p:txBody>
          <a:bodyPr vert="horz" lIns="91440" tIns="45720" rIns="91440" bIns="45720" rtlCol="0" anchor="ctr"/>
          <a:lstStyle>
            <a:lvl1pPr algn="l">
              <a:defRPr sz="3600">
                <a:solidFill>
                  <a:schemeClr val="tx1">
                    <a:tint val="75000"/>
                  </a:schemeClr>
                </a:solidFill>
              </a:defRPr>
            </a:lvl1pPr>
          </a:lstStyle>
          <a:p>
            <a:fld id="{6D22F896-40B5-4ADD-8801-0D06FADFA09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hf sldNum="0" hdr="0" ftr="0" dt="0"/>
  <p:txStyles>
    <p:titleStyle>
      <a:lvl1pPr algn="l" defTabSz="914400" rtl="0" eaLnBrk="1" latinLnBrk="0" hangingPunct="1">
        <a:lnSpc>
          <a:spcPct val="90000"/>
        </a:lnSpc>
        <a:spcBef>
          <a:spcPct val="0"/>
        </a:spcBef>
        <a:buNone/>
        <a:defRPr sz="36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04D2F2-1BF3-453D-85B9-76331523E3DE}"/>
              </a:ext>
            </a:extLst>
          </p:cNvPr>
          <p:cNvSpPr>
            <a:spLocks noGrp="1"/>
          </p:cNvSpPr>
          <p:nvPr>
            <p:ph type="ctrTitle"/>
          </p:nvPr>
        </p:nvSpPr>
        <p:spPr/>
        <p:txBody>
          <a:bodyPr/>
          <a:lstStyle/>
          <a:p>
            <a:r>
              <a:rPr lang="en-GB" dirty="0"/>
              <a:t>St Joseph’s Catholic School Prayers</a:t>
            </a:r>
          </a:p>
        </p:txBody>
      </p:sp>
      <p:sp>
        <p:nvSpPr>
          <p:cNvPr id="3" name="Subtitle 2">
            <a:extLst>
              <a:ext uri="{FF2B5EF4-FFF2-40B4-BE49-F238E27FC236}">
                <a16:creationId xmlns:a16="http://schemas.microsoft.com/office/drawing/2014/main" id="{291BDE87-3B81-4CE4-BADC-07C79A62A1A8}"/>
              </a:ext>
            </a:extLst>
          </p:cNvPr>
          <p:cNvSpPr>
            <a:spLocks noGrp="1"/>
          </p:cNvSpPr>
          <p:nvPr>
            <p:ph type="subTitle" idx="1"/>
          </p:nvPr>
        </p:nvSpPr>
        <p:spPr/>
        <p:txBody>
          <a:bodyPr/>
          <a:lstStyle/>
          <a:p>
            <a:r>
              <a:rPr lang="en-GB" dirty="0"/>
              <a:t>Key Stage 1 and Key Stage 2</a:t>
            </a:r>
          </a:p>
        </p:txBody>
      </p:sp>
    </p:spTree>
    <p:extLst>
      <p:ext uri="{BB962C8B-B14F-4D97-AF65-F5344CB8AC3E}">
        <p14:creationId xmlns:p14="http://schemas.microsoft.com/office/powerpoint/2010/main" val="57882137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686ECE-463C-4E1E-84CC-0038E4A17D53}"/>
              </a:ext>
            </a:extLst>
          </p:cNvPr>
          <p:cNvSpPr>
            <a:spLocks noGrp="1"/>
          </p:cNvSpPr>
          <p:nvPr>
            <p:ph type="title"/>
          </p:nvPr>
        </p:nvSpPr>
        <p:spPr/>
        <p:txBody>
          <a:bodyPr/>
          <a:lstStyle/>
          <a:p>
            <a:r>
              <a:rPr lang="en-GB" dirty="0"/>
              <a:t>The Sign of the Cross</a:t>
            </a:r>
          </a:p>
        </p:txBody>
      </p:sp>
      <p:sp>
        <p:nvSpPr>
          <p:cNvPr id="3" name="Content Placeholder 2">
            <a:extLst>
              <a:ext uri="{FF2B5EF4-FFF2-40B4-BE49-F238E27FC236}">
                <a16:creationId xmlns:a16="http://schemas.microsoft.com/office/drawing/2014/main" id="{AE5696DB-2D2C-430C-AA9F-6FE3A994ADCA}"/>
              </a:ext>
            </a:extLst>
          </p:cNvPr>
          <p:cNvSpPr>
            <a:spLocks noGrp="1"/>
          </p:cNvSpPr>
          <p:nvPr>
            <p:ph idx="1"/>
          </p:nvPr>
        </p:nvSpPr>
        <p:spPr/>
        <p:txBody>
          <a:bodyPr>
            <a:normAutofit/>
          </a:bodyPr>
          <a:lstStyle/>
          <a:p>
            <a:pPr marL="0" indent="0">
              <a:buNone/>
            </a:pPr>
            <a:r>
              <a:rPr lang="en-GB" sz="3600" dirty="0"/>
              <a:t>In the name of the Father</a:t>
            </a:r>
          </a:p>
          <a:p>
            <a:pPr marL="0" indent="0">
              <a:buNone/>
            </a:pPr>
            <a:r>
              <a:rPr lang="en-GB" sz="3600" dirty="0"/>
              <a:t>and of the Son</a:t>
            </a:r>
          </a:p>
          <a:p>
            <a:pPr marL="0" indent="0">
              <a:buNone/>
            </a:pPr>
            <a:r>
              <a:rPr lang="en-GB" sz="3600" dirty="0"/>
              <a:t>and of the Holy Spirit.</a:t>
            </a:r>
          </a:p>
          <a:p>
            <a:pPr marL="0" indent="0">
              <a:buNone/>
            </a:pPr>
            <a:r>
              <a:rPr lang="en-GB" sz="3600" dirty="0"/>
              <a:t>Amen.</a:t>
            </a:r>
          </a:p>
        </p:txBody>
      </p:sp>
      <p:sp>
        <p:nvSpPr>
          <p:cNvPr id="4" name="TextBox 3">
            <a:extLst>
              <a:ext uri="{FF2B5EF4-FFF2-40B4-BE49-F238E27FC236}">
                <a16:creationId xmlns:a16="http://schemas.microsoft.com/office/drawing/2014/main" id="{A61FBF9C-CF62-46CB-A35C-32378BDB49C1}"/>
              </a:ext>
            </a:extLst>
          </p:cNvPr>
          <p:cNvSpPr txBox="1"/>
          <p:nvPr/>
        </p:nvSpPr>
        <p:spPr>
          <a:xfrm>
            <a:off x="10294182" y="6384022"/>
            <a:ext cx="1718853" cy="369332"/>
          </a:xfrm>
          <a:prstGeom prst="rect">
            <a:avLst/>
          </a:prstGeom>
          <a:noFill/>
        </p:spPr>
        <p:txBody>
          <a:bodyPr wrap="square" rtlCol="0">
            <a:spAutoFit/>
          </a:bodyPr>
          <a:lstStyle/>
          <a:p>
            <a:pPr algn="r"/>
            <a:r>
              <a:rPr lang="en-GB" dirty="0"/>
              <a:t>KS1</a:t>
            </a:r>
          </a:p>
        </p:txBody>
      </p:sp>
    </p:spTree>
    <p:extLst>
      <p:ext uri="{BB962C8B-B14F-4D97-AF65-F5344CB8AC3E}">
        <p14:creationId xmlns:p14="http://schemas.microsoft.com/office/powerpoint/2010/main" val="190661245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9A7EC2-E280-49DE-9C33-E5F36F29C7D4}"/>
              </a:ext>
            </a:extLst>
          </p:cNvPr>
          <p:cNvSpPr>
            <a:spLocks noGrp="1"/>
          </p:cNvSpPr>
          <p:nvPr>
            <p:ph type="title"/>
          </p:nvPr>
        </p:nvSpPr>
        <p:spPr/>
        <p:txBody>
          <a:bodyPr/>
          <a:lstStyle/>
          <a:p>
            <a:r>
              <a:rPr lang="en-GB" dirty="0"/>
              <a:t>The Lord’s Prayer</a:t>
            </a:r>
          </a:p>
        </p:txBody>
      </p:sp>
      <p:sp>
        <p:nvSpPr>
          <p:cNvPr id="3" name="Content Placeholder 2">
            <a:extLst>
              <a:ext uri="{FF2B5EF4-FFF2-40B4-BE49-F238E27FC236}">
                <a16:creationId xmlns:a16="http://schemas.microsoft.com/office/drawing/2014/main" id="{298DA49B-F79B-4CAC-8264-3B7F0228480C}"/>
              </a:ext>
            </a:extLst>
          </p:cNvPr>
          <p:cNvSpPr>
            <a:spLocks noGrp="1"/>
          </p:cNvSpPr>
          <p:nvPr>
            <p:ph idx="1"/>
          </p:nvPr>
        </p:nvSpPr>
        <p:spPr>
          <a:xfrm>
            <a:off x="680321" y="2194260"/>
            <a:ext cx="9613861" cy="4357542"/>
          </a:xfrm>
        </p:spPr>
        <p:txBody>
          <a:bodyPr>
            <a:normAutofit lnSpcReduction="10000"/>
          </a:bodyPr>
          <a:lstStyle/>
          <a:p>
            <a:pPr marL="0" indent="0">
              <a:lnSpc>
                <a:spcPct val="100000"/>
              </a:lnSpc>
              <a:buNone/>
            </a:pPr>
            <a:r>
              <a:rPr lang="en-GB" sz="3200" dirty="0"/>
              <a:t>Our Father who art in heaven, </a:t>
            </a:r>
            <a:br>
              <a:rPr lang="en-GB" sz="3200" dirty="0"/>
            </a:br>
            <a:r>
              <a:rPr lang="en-GB" sz="3200" dirty="0"/>
              <a:t>hallowed be thy name. </a:t>
            </a:r>
            <a:br>
              <a:rPr lang="en-GB" sz="3200" dirty="0"/>
            </a:br>
            <a:r>
              <a:rPr lang="en-GB" sz="3200" dirty="0"/>
              <a:t>Thy kingdom come. </a:t>
            </a:r>
            <a:br>
              <a:rPr lang="en-GB" sz="3200" dirty="0"/>
            </a:br>
            <a:r>
              <a:rPr lang="en-GB" sz="3200" dirty="0"/>
              <a:t>Thy will be done on earth, as it is in heaven. </a:t>
            </a:r>
            <a:br>
              <a:rPr lang="en-GB" sz="3200" dirty="0"/>
            </a:br>
            <a:r>
              <a:rPr lang="en-GB" sz="3200" dirty="0"/>
              <a:t>Give us this day our daily bread, </a:t>
            </a:r>
            <a:br>
              <a:rPr lang="en-GB" sz="3200" dirty="0"/>
            </a:br>
            <a:r>
              <a:rPr lang="en-GB" sz="3200" dirty="0"/>
              <a:t>and forgive us our trespasses, </a:t>
            </a:r>
            <a:br>
              <a:rPr lang="en-GB" sz="3200" dirty="0"/>
            </a:br>
            <a:r>
              <a:rPr lang="en-GB" sz="3200" dirty="0"/>
              <a:t>as we forgive those who trespass against us, </a:t>
            </a:r>
            <a:br>
              <a:rPr lang="en-GB" sz="3200" dirty="0"/>
            </a:br>
            <a:r>
              <a:rPr lang="en-GB" sz="3200" dirty="0"/>
              <a:t>and lead us not into temptation, </a:t>
            </a:r>
            <a:br>
              <a:rPr lang="en-GB" sz="3200" dirty="0"/>
            </a:br>
            <a:r>
              <a:rPr lang="en-GB" sz="3200" dirty="0"/>
              <a:t>but deliver us from evil.</a:t>
            </a:r>
          </a:p>
        </p:txBody>
      </p:sp>
      <p:sp>
        <p:nvSpPr>
          <p:cNvPr id="4" name="TextBox 3">
            <a:extLst>
              <a:ext uri="{FF2B5EF4-FFF2-40B4-BE49-F238E27FC236}">
                <a16:creationId xmlns:a16="http://schemas.microsoft.com/office/drawing/2014/main" id="{1389FA8F-D5A0-49DA-9A0C-0CA9D0500B03}"/>
              </a:ext>
            </a:extLst>
          </p:cNvPr>
          <p:cNvSpPr txBox="1"/>
          <p:nvPr/>
        </p:nvSpPr>
        <p:spPr>
          <a:xfrm>
            <a:off x="10294182" y="6384022"/>
            <a:ext cx="1718853" cy="369332"/>
          </a:xfrm>
          <a:prstGeom prst="rect">
            <a:avLst/>
          </a:prstGeom>
          <a:noFill/>
        </p:spPr>
        <p:txBody>
          <a:bodyPr wrap="square" rtlCol="0">
            <a:spAutoFit/>
          </a:bodyPr>
          <a:lstStyle/>
          <a:p>
            <a:pPr algn="r"/>
            <a:r>
              <a:rPr lang="en-GB" dirty="0"/>
              <a:t>KS1</a:t>
            </a:r>
          </a:p>
        </p:txBody>
      </p:sp>
    </p:spTree>
    <p:extLst>
      <p:ext uri="{BB962C8B-B14F-4D97-AF65-F5344CB8AC3E}">
        <p14:creationId xmlns:p14="http://schemas.microsoft.com/office/powerpoint/2010/main" val="175495514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6FE50C-A325-4D28-BEA8-BAD466FA423B}"/>
              </a:ext>
            </a:extLst>
          </p:cNvPr>
          <p:cNvSpPr>
            <a:spLocks noGrp="1"/>
          </p:cNvSpPr>
          <p:nvPr>
            <p:ph type="title"/>
          </p:nvPr>
        </p:nvSpPr>
        <p:spPr/>
        <p:txBody>
          <a:bodyPr/>
          <a:lstStyle/>
          <a:p>
            <a:r>
              <a:rPr lang="en-GB" dirty="0"/>
              <a:t>The Hail Mary</a:t>
            </a:r>
          </a:p>
        </p:txBody>
      </p:sp>
      <p:sp>
        <p:nvSpPr>
          <p:cNvPr id="3" name="Content Placeholder 2">
            <a:extLst>
              <a:ext uri="{FF2B5EF4-FFF2-40B4-BE49-F238E27FC236}">
                <a16:creationId xmlns:a16="http://schemas.microsoft.com/office/drawing/2014/main" id="{59DC70B4-C4A7-425A-8290-BDE7B4E11C68}"/>
              </a:ext>
            </a:extLst>
          </p:cNvPr>
          <p:cNvSpPr>
            <a:spLocks noGrp="1"/>
          </p:cNvSpPr>
          <p:nvPr>
            <p:ph idx="1"/>
          </p:nvPr>
        </p:nvSpPr>
        <p:spPr>
          <a:xfrm>
            <a:off x="680321" y="2336872"/>
            <a:ext cx="9613861" cy="4047149"/>
          </a:xfrm>
        </p:spPr>
        <p:txBody>
          <a:bodyPr>
            <a:normAutofit/>
          </a:bodyPr>
          <a:lstStyle/>
          <a:p>
            <a:pPr marL="0" indent="0">
              <a:lnSpc>
                <a:spcPct val="100000"/>
              </a:lnSpc>
              <a:buNone/>
            </a:pPr>
            <a:r>
              <a:rPr lang="en-GB" sz="3200" dirty="0"/>
              <a:t>Hail, Mary, full of grace, </a:t>
            </a:r>
            <a:br>
              <a:rPr lang="en-GB" sz="3200" dirty="0"/>
            </a:br>
            <a:r>
              <a:rPr lang="en-GB" sz="3200" dirty="0"/>
              <a:t>the Lord is with thee. </a:t>
            </a:r>
            <a:br>
              <a:rPr lang="en-GB" sz="3200" dirty="0"/>
            </a:br>
            <a:r>
              <a:rPr lang="en-GB" sz="3200" dirty="0"/>
              <a:t>Blessed art thou among women </a:t>
            </a:r>
            <a:br>
              <a:rPr lang="en-GB" sz="3200" dirty="0"/>
            </a:br>
            <a:r>
              <a:rPr lang="en-GB" sz="3200" dirty="0"/>
              <a:t>and blessed is the fruit of thy womb, Jesus. </a:t>
            </a:r>
            <a:br>
              <a:rPr lang="en-GB" sz="3200" dirty="0"/>
            </a:br>
            <a:r>
              <a:rPr lang="en-GB" sz="3200" dirty="0"/>
              <a:t>Holy Mary, Mother of God, </a:t>
            </a:r>
            <a:br>
              <a:rPr lang="en-GB" sz="3200" dirty="0"/>
            </a:br>
            <a:r>
              <a:rPr lang="en-GB" sz="3200" dirty="0"/>
              <a:t>pray for us sinners, </a:t>
            </a:r>
            <a:br>
              <a:rPr lang="en-GB" sz="3200" dirty="0"/>
            </a:br>
            <a:r>
              <a:rPr lang="en-GB" sz="3200" dirty="0"/>
              <a:t>now and at the hour of our death. </a:t>
            </a:r>
            <a:br>
              <a:rPr lang="en-GB" sz="3200" dirty="0"/>
            </a:br>
            <a:r>
              <a:rPr lang="en-GB" sz="3200" dirty="0"/>
              <a:t>Amen.</a:t>
            </a:r>
          </a:p>
        </p:txBody>
      </p:sp>
      <p:sp>
        <p:nvSpPr>
          <p:cNvPr id="4" name="TextBox 3">
            <a:extLst>
              <a:ext uri="{FF2B5EF4-FFF2-40B4-BE49-F238E27FC236}">
                <a16:creationId xmlns:a16="http://schemas.microsoft.com/office/drawing/2014/main" id="{3656B702-DDFF-43AE-A5E4-8C5A07726221}"/>
              </a:ext>
            </a:extLst>
          </p:cNvPr>
          <p:cNvSpPr txBox="1"/>
          <p:nvPr/>
        </p:nvSpPr>
        <p:spPr>
          <a:xfrm>
            <a:off x="10294182" y="6384022"/>
            <a:ext cx="1718853" cy="369332"/>
          </a:xfrm>
          <a:prstGeom prst="rect">
            <a:avLst/>
          </a:prstGeom>
          <a:noFill/>
        </p:spPr>
        <p:txBody>
          <a:bodyPr wrap="square" rtlCol="0">
            <a:spAutoFit/>
          </a:bodyPr>
          <a:lstStyle/>
          <a:p>
            <a:pPr algn="r"/>
            <a:r>
              <a:rPr lang="en-GB" dirty="0"/>
              <a:t>KS1</a:t>
            </a:r>
          </a:p>
        </p:txBody>
      </p:sp>
    </p:spTree>
    <p:extLst>
      <p:ext uri="{BB962C8B-B14F-4D97-AF65-F5344CB8AC3E}">
        <p14:creationId xmlns:p14="http://schemas.microsoft.com/office/powerpoint/2010/main" val="34069449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9EBC00-4C9D-4C0B-B3AA-7732C7611A78}"/>
              </a:ext>
            </a:extLst>
          </p:cNvPr>
          <p:cNvSpPr>
            <a:spLocks noGrp="1"/>
          </p:cNvSpPr>
          <p:nvPr>
            <p:ph type="title"/>
          </p:nvPr>
        </p:nvSpPr>
        <p:spPr/>
        <p:txBody>
          <a:bodyPr/>
          <a:lstStyle/>
          <a:p>
            <a:r>
              <a:rPr lang="en-GB" dirty="0"/>
              <a:t>Glory be to the Father</a:t>
            </a:r>
          </a:p>
        </p:txBody>
      </p:sp>
      <p:sp>
        <p:nvSpPr>
          <p:cNvPr id="3" name="Content Placeholder 2">
            <a:extLst>
              <a:ext uri="{FF2B5EF4-FFF2-40B4-BE49-F238E27FC236}">
                <a16:creationId xmlns:a16="http://schemas.microsoft.com/office/drawing/2014/main" id="{4FA15DF7-EC49-462A-A37D-773158D5B7C2}"/>
              </a:ext>
            </a:extLst>
          </p:cNvPr>
          <p:cNvSpPr>
            <a:spLocks noGrp="1"/>
          </p:cNvSpPr>
          <p:nvPr>
            <p:ph idx="1"/>
          </p:nvPr>
        </p:nvSpPr>
        <p:spPr>
          <a:xfrm>
            <a:off x="680321" y="2336872"/>
            <a:ext cx="9613861" cy="3963259"/>
          </a:xfrm>
        </p:spPr>
        <p:txBody>
          <a:bodyPr>
            <a:normAutofit/>
          </a:bodyPr>
          <a:lstStyle/>
          <a:p>
            <a:pPr marL="0" indent="0">
              <a:lnSpc>
                <a:spcPct val="100000"/>
              </a:lnSpc>
              <a:buNone/>
            </a:pPr>
            <a:r>
              <a:rPr lang="en-GB" sz="4000" dirty="0"/>
              <a:t>Glory be to the Father </a:t>
            </a:r>
            <a:br>
              <a:rPr lang="en-GB" sz="4000" dirty="0"/>
            </a:br>
            <a:r>
              <a:rPr lang="en-GB" sz="4000" dirty="0"/>
              <a:t>and to the Son </a:t>
            </a:r>
            <a:br>
              <a:rPr lang="en-GB" sz="4000" dirty="0"/>
            </a:br>
            <a:r>
              <a:rPr lang="en-GB" sz="4000" dirty="0"/>
              <a:t>and to the Holy Spirit, </a:t>
            </a:r>
            <a:br>
              <a:rPr lang="en-GB" sz="4000" dirty="0"/>
            </a:br>
            <a:r>
              <a:rPr lang="en-GB" sz="4000" dirty="0"/>
              <a:t>as it was in the beginning is now,</a:t>
            </a:r>
            <a:br>
              <a:rPr lang="en-GB" sz="4000" dirty="0"/>
            </a:br>
            <a:r>
              <a:rPr lang="en-GB" sz="4000" dirty="0"/>
              <a:t>and ever shall be world without end. </a:t>
            </a:r>
            <a:br>
              <a:rPr lang="en-GB" sz="4000" dirty="0"/>
            </a:br>
            <a:r>
              <a:rPr lang="en-GB" sz="4000" dirty="0"/>
              <a:t>Amen.</a:t>
            </a:r>
          </a:p>
        </p:txBody>
      </p:sp>
      <p:sp>
        <p:nvSpPr>
          <p:cNvPr id="4" name="TextBox 3">
            <a:extLst>
              <a:ext uri="{FF2B5EF4-FFF2-40B4-BE49-F238E27FC236}">
                <a16:creationId xmlns:a16="http://schemas.microsoft.com/office/drawing/2014/main" id="{869F5E81-D478-4B5E-A964-A45147D03E35}"/>
              </a:ext>
            </a:extLst>
          </p:cNvPr>
          <p:cNvSpPr txBox="1"/>
          <p:nvPr/>
        </p:nvSpPr>
        <p:spPr>
          <a:xfrm>
            <a:off x="10294182" y="6384022"/>
            <a:ext cx="1718853" cy="369332"/>
          </a:xfrm>
          <a:prstGeom prst="rect">
            <a:avLst/>
          </a:prstGeom>
          <a:noFill/>
        </p:spPr>
        <p:txBody>
          <a:bodyPr wrap="square" rtlCol="0">
            <a:spAutoFit/>
          </a:bodyPr>
          <a:lstStyle/>
          <a:p>
            <a:pPr algn="r"/>
            <a:r>
              <a:rPr lang="en-GB" dirty="0"/>
              <a:t>KS1</a:t>
            </a:r>
          </a:p>
        </p:txBody>
      </p:sp>
    </p:spTree>
    <p:extLst>
      <p:ext uri="{BB962C8B-B14F-4D97-AF65-F5344CB8AC3E}">
        <p14:creationId xmlns:p14="http://schemas.microsoft.com/office/powerpoint/2010/main" val="245049265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419407-BBC0-463B-9898-65A402B3F7AC}"/>
              </a:ext>
            </a:extLst>
          </p:cNvPr>
          <p:cNvSpPr>
            <a:spLocks noGrp="1"/>
          </p:cNvSpPr>
          <p:nvPr>
            <p:ph type="title"/>
          </p:nvPr>
        </p:nvSpPr>
        <p:spPr/>
        <p:txBody>
          <a:bodyPr/>
          <a:lstStyle/>
          <a:p>
            <a:r>
              <a:rPr lang="en-GB" dirty="0"/>
              <a:t>Grace before meals</a:t>
            </a:r>
          </a:p>
        </p:txBody>
      </p:sp>
      <p:sp>
        <p:nvSpPr>
          <p:cNvPr id="3" name="Content Placeholder 2">
            <a:extLst>
              <a:ext uri="{FF2B5EF4-FFF2-40B4-BE49-F238E27FC236}">
                <a16:creationId xmlns:a16="http://schemas.microsoft.com/office/drawing/2014/main" id="{210B57DA-0326-4E86-8BF9-C4EBDA499EAF}"/>
              </a:ext>
            </a:extLst>
          </p:cNvPr>
          <p:cNvSpPr>
            <a:spLocks noGrp="1"/>
          </p:cNvSpPr>
          <p:nvPr>
            <p:ph idx="1"/>
          </p:nvPr>
        </p:nvSpPr>
        <p:spPr/>
        <p:txBody>
          <a:bodyPr>
            <a:normAutofit/>
          </a:bodyPr>
          <a:lstStyle/>
          <a:p>
            <a:pPr marL="0" indent="0">
              <a:buNone/>
            </a:pPr>
            <a:r>
              <a:rPr lang="en-GB" sz="4000" dirty="0"/>
              <a:t>Bless us O God as we sit together</a:t>
            </a:r>
          </a:p>
          <a:p>
            <a:pPr marL="0" indent="0">
              <a:buNone/>
            </a:pPr>
            <a:r>
              <a:rPr lang="en-GB" sz="4000" dirty="0"/>
              <a:t>Bless the food we eat today</a:t>
            </a:r>
          </a:p>
          <a:p>
            <a:pPr marL="0" indent="0">
              <a:buNone/>
            </a:pPr>
            <a:r>
              <a:rPr lang="en-GB" sz="4000" dirty="0"/>
              <a:t>Bless the hands that made the food</a:t>
            </a:r>
          </a:p>
          <a:p>
            <a:pPr marL="0" indent="0">
              <a:buNone/>
            </a:pPr>
            <a:r>
              <a:rPr lang="en-GB" sz="4000" dirty="0"/>
              <a:t>Bless us O God. </a:t>
            </a:r>
          </a:p>
          <a:p>
            <a:pPr marL="0" indent="0">
              <a:buNone/>
            </a:pPr>
            <a:r>
              <a:rPr lang="en-GB" sz="4000" dirty="0"/>
              <a:t>Amen</a:t>
            </a:r>
          </a:p>
        </p:txBody>
      </p:sp>
      <p:sp>
        <p:nvSpPr>
          <p:cNvPr id="4" name="TextBox 3">
            <a:extLst>
              <a:ext uri="{FF2B5EF4-FFF2-40B4-BE49-F238E27FC236}">
                <a16:creationId xmlns:a16="http://schemas.microsoft.com/office/drawing/2014/main" id="{E5E4C636-A3EB-49DA-8ABE-63D80453BDBC}"/>
              </a:ext>
            </a:extLst>
          </p:cNvPr>
          <p:cNvSpPr txBox="1"/>
          <p:nvPr/>
        </p:nvSpPr>
        <p:spPr>
          <a:xfrm>
            <a:off x="10294182" y="6384022"/>
            <a:ext cx="1718853" cy="369332"/>
          </a:xfrm>
          <a:prstGeom prst="rect">
            <a:avLst/>
          </a:prstGeom>
          <a:noFill/>
        </p:spPr>
        <p:txBody>
          <a:bodyPr wrap="square" rtlCol="0">
            <a:spAutoFit/>
          </a:bodyPr>
          <a:lstStyle/>
          <a:p>
            <a:pPr algn="r"/>
            <a:r>
              <a:rPr lang="en-GB" dirty="0"/>
              <a:t>KS1</a:t>
            </a:r>
          </a:p>
        </p:txBody>
      </p:sp>
    </p:spTree>
    <p:extLst>
      <p:ext uri="{BB962C8B-B14F-4D97-AF65-F5344CB8AC3E}">
        <p14:creationId xmlns:p14="http://schemas.microsoft.com/office/powerpoint/2010/main" val="21959772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56A57D-FBB5-4D7B-8FE3-7A8972696CA1}"/>
              </a:ext>
            </a:extLst>
          </p:cNvPr>
          <p:cNvSpPr>
            <a:spLocks noGrp="1"/>
          </p:cNvSpPr>
          <p:nvPr>
            <p:ph type="title"/>
          </p:nvPr>
        </p:nvSpPr>
        <p:spPr/>
        <p:txBody>
          <a:bodyPr/>
          <a:lstStyle/>
          <a:p>
            <a:r>
              <a:rPr lang="en-GB" dirty="0"/>
              <a:t>Grace after meals</a:t>
            </a:r>
          </a:p>
        </p:txBody>
      </p:sp>
      <p:sp>
        <p:nvSpPr>
          <p:cNvPr id="3" name="Content Placeholder 2">
            <a:extLst>
              <a:ext uri="{FF2B5EF4-FFF2-40B4-BE49-F238E27FC236}">
                <a16:creationId xmlns:a16="http://schemas.microsoft.com/office/drawing/2014/main" id="{1542C686-FD70-473A-A021-42B573E3620A}"/>
              </a:ext>
            </a:extLst>
          </p:cNvPr>
          <p:cNvSpPr>
            <a:spLocks noGrp="1"/>
          </p:cNvSpPr>
          <p:nvPr>
            <p:ph idx="1"/>
          </p:nvPr>
        </p:nvSpPr>
        <p:spPr>
          <a:xfrm>
            <a:off x="680321" y="2336873"/>
            <a:ext cx="9613861" cy="4323986"/>
          </a:xfrm>
        </p:spPr>
        <p:txBody>
          <a:bodyPr>
            <a:normAutofit lnSpcReduction="10000"/>
          </a:bodyPr>
          <a:lstStyle/>
          <a:p>
            <a:pPr marL="0" indent="0">
              <a:buNone/>
            </a:pPr>
            <a:r>
              <a:rPr lang="en-GB" sz="3200" dirty="0"/>
              <a:t>Thank you, God, </a:t>
            </a:r>
          </a:p>
          <a:p>
            <a:pPr marL="0" indent="0">
              <a:buNone/>
            </a:pPr>
            <a:r>
              <a:rPr lang="en-GB" sz="3200" dirty="0"/>
              <a:t>for the food that we have eaten </a:t>
            </a:r>
          </a:p>
          <a:p>
            <a:pPr marL="0" indent="0">
              <a:buNone/>
            </a:pPr>
            <a:r>
              <a:rPr lang="en-GB" sz="3200" dirty="0"/>
              <a:t>Thank you, God, </a:t>
            </a:r>
          </a:p>
          <a:p>
            <a:pPr marL="0" indent="0">
              <a:buNone/>
            </a:pPr>
            <a:r>
              <a:rPr lang="en-GB" sz="3200" dirty="0"/>
              <a:t>for all our friends </a:t>
            </a:r>
          </a:p>
          <a:p>
            <a:pPr marL="0" indent="0">
              <a:buNone/>
            </a:pPr>
            <a:r>
              <a:rPr lang="en-GB" sz="3200" dirty="0"/>
              <a:t>Thank you, God, </a:t>
            </a:r>
          </a:p>
          <a:p>
            <a:pPr marL="0" indent="0">
              <a:buNone/>
            </a:pPr>
            <a:r>
              <a:rPr lang="en-GB" sz="3200" dirty="0"/>
              <a:t>for everything </a:t>
            </a:r>
          </a:p>
          <a:p>
            <a:pPr marL="0" indent="0">
              <a:buNone/>
            </a:pPr>
            <a:r>
              <a:rPr lang="en-GB" sz="3200" dirty="0"/>
              <a:t>Thank you, God.</a:t>
            </a:r>
          </a:p>
          <a:p>
            <a:pPr marL="0" indent="0">
              <a:buNone/>
            </a:pPr>
            <a:r>
              <a:rPr lang="en-GB" sz="3200" dirty="0"/>
              <a:t>Amen</a:t>
            </a:r>
          </a:p>
        </p:txBody>
      </p:sp>
      <p:sp>
        <p:nvSpPr>
          <p:cNvPr id="4" name="TextBox 3">
            <a:extLst>
              <a:ext uri="{FF2B5EF4-FFF2-40B4-BE49-F238E27FC236}">
                <a16:creationId xmlns:a16="http://schemas.microsoft.com/office/drawing/2014/main" id="{C4B76578-E786-4C14-9333-4653AA844230}"/>
              </a:ext>
            </a:extLst>
          </p:cNvPr>
          <p:cNvSpPr txBox="1"/>
          <p:nvPr/>
        </p:nvSpPr>
        <p:spPr>
          <a:xfrm>
            <a:off x="10294182" y="6384022"/>
            <a:ext cx="1718853" cy="369332"/>
          </a:xfrm>
          <a:prstGeom prst="rect">
            <a:avLst/>
          </a:prstGeom>
          <a:noFill/>
        </p:spPr>
        <p:txBody>
          <a:bodyPr wrap="square" rtlCol="0">
            <a:spAutoFit/>
          </a:bodyPr>
          <a:lstStyle/>
          <a:p>
            <a:pPr algn="r"/>
            <a:r>
              <a:rPr lang="en-GB" dirty="0"/>
              <a:t>KS1</a:t>
            </a:r>
          </a:p>
        </p:txBody>
      </p:sp>
    </p:spTree>
    <p:extLst>
      <p:ext uri="{BB962C8B-B14F-4D97-AF65-F5344CB8AC3E}">
        <p14:creationId xmlns:p14="http://schemas.microsoft.com/office/powerpoint/2010/main" val="26780453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FED2AC-D436-4336-976F-14C8DFF5D231}"/>
              </a:ext>
            </a:extLst>
          </p:cNvPr>
          <p:cNvSpPr>
            <a:spLocks noGrp="1"/>
          </p:cNvSpPr>
          <p:nvPr>
            <p:ph type="title"/>
          </p:nvPr>
        </p:nvSpPr>
        <p:spPr/>
        <p:txBody>
          <a:bodyPr/>
          <a:lstStyle/>
          <a:p>
            <a:r>
              <a:rPr lang="en-GB" dirty="0"/>
              <a:t>The Apostles’ Creed</a:t>
            </a:r>
          </a:p>
        </p:txBody>
      </p:sp>
      <p:sp>
        <p:nvSpPr>
          <p:cNvPr id="3" name="Content Placeholder 2">
            <a:extLst>
              <a:ext uri="{FF2B5EF4-FFF2-40B4-BE49-F238E27FC236}">
                <a16:creationId xmlns:a16="http://schemas.microsoft.com/office/drawing/2014/main" id="{98E32FA2-A03B-4F57-A762-1FA453B959B2}"/>
              </a:ext>
            </a:extLst>
          </p:cNvPr>
          <p:cNvSpPr>
            <a:spLocks noGrp="1"/>
          </p:cNvSpPr>
          <p:nvPr>
            <p:ph idx="1"/>
          </p:nvPr>
        </p:nvSpPr>
        <p:spPr>
          <a:xfrm>
            <a:off x="680321" y="2088859"/>
            <a:ext cx="9613861" cy="4655890"/>
          </a:xfrm>
        </p:spPr>
        <p:txBody>
          <a:bodyPr/>
          <a:lstStyle/>
          <a:p>
            <a:pPr marL="0" indent="0">
              <a:lnSpc>
                <a:spcPct val="100000"/>
              </a:lnSpc>
              <a:buNone/>
            </a:pPr>
            <a:r>
              <a:rPr lang="en-GB" dirty="0"/>
              <a:t>I believe in God, the Father almighty Creator of heaven and earth, and in Jesus Christ, his only Son, our Lord, who was conceived by the Holy Spirit, born of the Virgin Mary, suffered under Pontius Pilate, was crucified, died and was buried; he descended into hell; on the third day he rose again from the dead; he ascended into heaven, and is seated at the right hand of God the Father almighty; from there he will come to judge the living and the dead. I believe in the Holy Spirit, the holy catholic Church, the communion of saints, the forgiveness of sins, the resurrection of the body, and life everlasting. </a:t>
            </a:r>
          </a:p>
          <a:p>
            <a:pPr marL="0" indent="0">
              <a:lnSpc>
                <a:spcPct val="100000"/>
              </a:lnSpc>
              <a:buNone/>
            </a:pPr>
            <a:r>
              <a:rPr lang="en-GB" dirty="0"/>
              <a:t>Amen.</a:t>
            </a:r>
          </a:p>
        </p:txBody>
      </p:sp>
      <p:sp>
        <p:nvSpPr>
          <p:cNvPr id="4" name="TextBox 3">
            <a:extLst>
              <a:ext uri="{FF2B5EF4-FFF2-40B4-BE49-F238E27FC236}">
                <a16:creationId xmlns:a16="http://schemas.microsoft.com/office/drawing/2014/main" id="{84F50D4D-77A1-4E68-B9A9-A6631D0BE4E7}"/>
              </a:ext>
            </a:extLst>
          </p:cNvPr>
          <p:cNvSpPr txBox="1"/>
          <p:nvPr/>
        </p:nvSpPr>
        <p:spPr>
          <a:xfrm>
            <a:off x="10294182" y="6384022"/>
            <a:ext cx="1718853" cy="369332"/>
          </a:xfrm>
          <a:prstGeom prst="rect">
            <a:avLst/>
          </a:prstGeom>
          <a:noFill/>
        </p:spPr>
        <p:txBody>
          <a:bodyPr wrap="square" rtlCol="0">
            <a:spAutoFit/>
          </a:bodyPr>
          <a:lstStyle/>
          <a:p>
            <a:pPr algn="r"/>
            <a:r>
              <a:rPr lang="en-GB" dirty="0"/>
              <a:t>Lower KS2</a:t>
            </a:r>
          </a:p>
        </p:txBody>
      </p:sp>
    </p:spTree>
    <p:extLst>
      <p:ext uri="{BB962C8B-B14F-4D97-AF65-F5344CB8AC3E}">
        <p14:creationId xmlns:p14="http://schemas.microsoft.com/office/powerpoint/2010/main" val="345349961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08A591-154F-4641-91E0-D52A1A4E53B2}"/>
              </a:ext>
            </a:extLst>
          </p:cNvPr>
          <p:cNvSpPr>
            <a:spLocks noGrp="1"/>
          </p:cNvSpPr>
          <p:nvPr>
            <p:ph type="title"/>
          </p:nvPr>
        </p:nvSpPr>
        <p:spPr/>
        <p:txBody>
          <a:bodyPr/>
          <a:lstStyle/>
          <a:p>
            <a:r>
              <a:rPr lang="en-GB" dirty="0"/>
              <a:t>Act of Contrition</a:t>
            </a:r>
          </a:p>
        </p:txBody>
      </p:sp>
      <p:sp>
        <p:nvSpPr>
          <p:cNvPr id="3" name="Content Placeholder 2">
            <a:extLst>
              <a:ext uri="{FF2B5EF4-FFF2-40B4-BE49-F238E27FC236}">
                <a16:creationId xmlns:a16="http://schemas.microsoft.com/office/drawing/2014/main" id="{BA065494-1B24-4DEA-98D9-E9BE5E62F1BA}"/>
              </a:ext>
            </a:extLst>
          </p:cNvPr>
          <p:cNvSpPr>
            <a:spLocks noGrp="1"/>
          </p:cNvSpPr>
          <p:nvPr>
            <p:ph idx="1"/>
          </p:nvPr>
        </p:nvSpPr>
        <p:spPr/>
        <p:txBody>
          <a:bodyPr>
            <a:normAutofit/>
          </a:bodyPr>
          <a:lstStyle/>
          <a:p>
            <a:pPr marL="0" indent="0">
              <a:buNone/>
            </a:pPr>
            <a:r>
              <a:rPr lang="en-GB" sz="3200" dirty="0"/>
              <a:t>O my God, </a:t>
            </a:r>
          </a:p>
          <a:p>
            <a:pPr marL="0" indent="0">
              <a:buNone/>
            </a:pPr>
            <a:r>
              <a:rPr lang="en-GB" sz="3200" dirty="0"/>
              <a:t>because you are so good, </a:t>
            </a:r>
          </a:p>
          <a:p>
            <a:pPr marL="0" indent="0">
              <a:buNone/>
            </a:pPr>
            <a:r>
              <a:rPr lang="en-GB" sz="3200" dirty="0"/>
              <a:t>I am very sorry that I have sinned against you, </a:t>
            </a:r>
          </a:p>
          <a:p>
            <a:pPr marL="0" indent="0">
              <a:buNone/>
            </a:pPr>
            <a:r>
              <a:rPr lang="en-GB" sz="3200" dirty="0"/>
              <a:t>and with the help of your grace, </a:t>
            </a:r>
          </a:p>
          <a:p>
            <a:pPr marL="0" indent="0">
              <a:buNone/>
            </a:pPr>
            <a:r>
              <a:rPr lang="en-GB" sz="3200" dirty="0"/>
              <a:t>I will not sin again. </a:t>
            </a:r>
          </a:p>
        </p:txBody>
      </p:sp>
      <p:sp>
        <p:nvSpPr>
          <p:cNvPr id="4" name="TextBox 3">
            <a:extLst>
              <a:ext uri="{FF2B5EF4-FFF2-40B4-BE49-F238E27FC236}">
                <a16:creationId xmlns:a16="http://schemas.microsoft.com/office/drawing/2014/main" id="{D3091CD5-C53B-43FC-8C0A-406BE8F3D544}"/>
              </a:ext>
            </a:extLst>
          </p:cNvPr>
          <p:cNvSpPr txBox="1"/>
          <p:nvPr/>
        </p:nvSpPr>
        <p:spPr>
          <a:xfrm>
            <a:off x="10294182" y="6384022"/>
            <a:ext cx="1718853" cy="369332"/>
          </a:xfrm>
          <a:prstGeom prst="rect">
            <a:avLst/>
          </a:prstGeom>
          <a:noFill/>
        </p:spPr>
        <p:txBody>
          <a:bodyPr wrap="square" rtlCol="0">
            <a:spAutoFit/>
          </a:bodyPr>
          <a:lstStyle/>
          <a:p>
            <a:pPr algn="r"/>
            <a:r>
              <a:rPr lang="en-GB" dirty="0"/>
              <a:t>Lower KS2</a:t>
            </a:r>
          </a:p>
        </p:txBody>
      </p:sp>
    </p:spTree>
    <p:extLst>
      <p:ext uri="{BB962C8B-B14F-4D97-AF65-F5344CB8AC3E}">
        <p14:creationId xmlns:p14="http://schemas.microsoft.com/office/powerpoint/2010/main" val="411424733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AAE1FF-9377-448E-8DCB-AE29F6B62879}"/>
              </a:ext>
            </a:extLst>
          </p:cNvPr>
          <p:cNvSpPr>
            <a:spLocks noGrp="1"/>
          </p:cNvSpPr>
          <p:nvPr>
            <p:ph type="title"/>
          </p:nvPr>
        </p:nvSpPr>
        <p:spPr/>
        <p:txBody>
          <a:bodyPr/>
          <a:lstStyle/>
          <a:p>
            <a:r>
              <a:rPr lang="en-GB" dirty="0"/>
              <a:t>Angel of God</a:t>
            </a:r>
          </a:p>
        </p:txBody>
      </p:sp>
      <p:sp>
        <p:nvSpPr>
          <p:cNvPr id="3" name="Content Placeholder 2">
            <a:extLst>
              <a:ext uri="{FF2B5EF4-FFF2-40B4-BE49-F238E27FC236}">
                <a16:creationId xmlns:a16="http://schemas.microsoft.com/office/drawing/2014/main" id="{71C6F2D7-0DA9-4FAD-A105-418FF51561A5}"/>
              </a:ext>
            </a:extLst>
          </p:cNvPr>
          <p:cNvSpPr>
            <a:spLocks noGrp="1"/>
          </p:cNvSpPr>
          <p:nvPr>
            <p:ph idx="1"/>
          </p:nvPr>
        </p:nvSpPr>
        <p:spPr/>
        <p:txBody>
          <a:bodyPr>
            <a:normAutofit lnSpcReduction="10000"/>
          </a:bodyPr>
          <a:lstStyle/>
          <a:p>
            <a:pPr marL="0" indent="0">
              <a:buNone/>
            </a:pPr>
            <a:r>
              <a:rPr lang="en-GB" sz="3600" dirty="0"/>
              <a:t>Angel of God, my guardian dear,</a:t>
            </a:r>
          </a:p>
          <a:p>
            <a:pPr marL="0" indent="0">
              <a:buNone/>
            </a:pPr>
            <a:r>
              <a:rPr lang="en-GB" sz="3600" dirty="0"/>
              <a:t>to whom God’s love commits me here,</a:t>
            </a:r>
          </a:p>
          <a:p>
            <a:pPr marL="0" indent="0">
              <a:buNone/>
            </a:pPr>
            <a:r>
              <a:rPr lang="en-GB" sz="3600" dirty="0"/>
              <a:t>ever this day be at my side,</a:t>
            </a:r>
          </a:p>
          <a:p>
            <a:pPr marL="0" indent="0">
              <a:buNone/>
            </a:pPr>
            <a:r>
              <a:rPr lang="en-GB" sz="3600" dirty="0"/>
              <a:t>to light and guard,</a:t>
            </a:r>
          </a:p>
          <a:p>
            <a:pPr marL="0" indent="0">
              <a:buNone/>
            </a:pPr>
            <a:r>
              <a:rPr lang="en-GB" sz="3600" dirty="0"/>
              <a:t>to rule and guide. </a:t>
            </a:r>
          </a:p>
          <a:p>
            <a:pPr marL="0" indent="0">
              <a:buNone/>
            </a:pPr>
            <a:r>
              <a:rPr lang="en-GB" sz="3600" dirty="0"/>
              <a:t>Amen.</a:t>
            </a:r>
          </a:p>
        </p:txBody>
      </p:sp>
      <p:sp>
        <p:nvSpPr>
          <p:cNvPr id="4" name="TextBox 3">
            <a:extLst>
              <a:ext uri="{FF2B5EF4-FFF2-40B4-BE49-F238E27FC236}">
                <a16:creationId xmlns:a16="http://schemas.microsoft.com/office/drawing/2014/main" id="{9100ABD2-68C4-4781-9766-9E75261D702F}"/>
              </a:ext>
            </a:extLst>
          </p:cNvPr>
          <p:cNvSpPr txBox="1"/>
          <p:nvPr/>
        </p:nvSpPr>
        <p:spPr>
          <a:xfrm>
            <a:off x="10294182" y="6384022"/>
            <a:ext cx="1718853" cy="369332"/>
          </a:xfrm>
          <a:prstGeom prst="rect">
            <a:avLst/>
          </a:prstGeom>
          <a:noFill/>
        </p:spPr>
        <p:txBody>
          <a:bodyPr wrap="square" rtlCol="0">
            <a:spAutoFit/>
          </a:bodyPr>
          <a:lstStyle/>
          <a:p>
            <a:pPr algn="r"/>
            <a:r>
              <a:rPr lang="en-GB" dirty="0"/>
              <a:t>Lower KS2</a:t>
            </a:r>
          </a:p>
        </p:txBody>
      </p:sp>
    </p:spTree>
    <p:extLst>
      <p:ext uri="{BB962C8B-B14F-4D97-AF65-F5344CB8AC3E}">
        <p14:creationId xmlns:p14="http://schemas.microsoft.com/office/powerpoint/2010/main" val="22746195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E939A8-89E2-40C2-923B-E2F79A566497}"/>
              </a:ext>
            </a:extLst>
          </p:cNvPr>
          <p:cNvSpPr>
            <a:spLocks noGrp="1"/>
          </p:cNvSpPr>
          <p:nvPr>
            <p:ph type="title"/>
          </p:nvPr>
        </p:nvSpPr>
        <p:spPr/>
        <p:txBody>
          <a:bodyPr/>
          <a:lstStyle/>
          <a:p>
            <a:r>
              <a:rPr lang="en-GB" dirty="0"/>
              <a:t>Come, Holy Spirit</a:t>
            </a:r>
          </a:p>
        </p:txBody>
      </p:sp>
      <p:sp>
        <p:nvSpPr>
          <p:cNvPr id="3" name="Content Placeholder 2">
            <a:extLst>
              <a:ext uri="{FF2B5EF4-FFF2-40B4-BE49-F238E27FC236}">
                <a16:creationId xmlns:a16="http://schemas.microsoft.com/office/drawing/2014/main" id="{D422CB00-F67B-4495-BAE2-5ECA74141319}"/>
              </a:ext>
            </a:extLst>
          </p:cNvPr>
          <p:cNvSpPr>
            <a:spLocks noGrp="1"/>
          </p:cNvSpPr>
          <p:nvPr>
            <p:ph idx="1"/>
          </p:nvPr>
        </p:nvSpPr>
        <p:spPr>
          <a:xfrm>
            <a:off x="680321" y="2336872"/>
            <a:ext cx="9613861" cy="4416481"/>
          </a:xfrm>
        </p:spPr>
        <p:txBody>
          <a:bodyPr>
            <a:normAutofit/>
          </a:bodyPr>
          <a:lstStyle/>
          <a:p>
            <a:pPr marL="0" indent="0">
              <a:lnSpc>
                <a:spcPct val="110000"/>
              </a:lnSpc>
              <a:buNone/>
            </a:pPr>
            <a:r>
              <a:rPr lang="en-GB" dirty="0"/>
              <a:t>V. Come, Holy Spirit, fill the hearts of your faithful.</a:t>
            </a:r>
          </a:p>
          <a:p>
            <a:pPr marL="0" indent="0">
              <a:lnSpc>
                <a:spcPct val="110000"/>
              </a:lnSpc>
              <a:buNone/>
            </a:pPr>
            <a:r>
              <a:rPr lang="en-GB" dirty="0"/>
              <a:t>R. And kindle in them the fire of your love.</a:t>
            </a:r>
          </a:p>
          <a:p>
            <a:pPr marL="0" indent="0">
              <a:lnSpc>
                <a:spcPct val="110000"/>
              </a:lnSpc>
              <a:buNone/>
            </a:pPr>
            <a:r>
              <a:rPr lang="en-GB" dirty="0"/>
              <a:t>V. Send forth your Spirit and they shall be created.</a:t>
            </a:r>
          </a:p>
          <a:p>
            <a:pPr marL="0" indent="0">
              <a:lnSpc>
                <a:spcPct val="110000"/>
              </a:lnSpc>
              <a:buNone/>
            </a:pPr>
            <a:r>
              <a:rPr lang="en-GB" dirty="0"/>
              <a:t>R. And you will renew the face of the earth.</a:t>
            </a:r>
          </a:p>
          <a:p>
            <a:pPr marL="0" indent="0">
              <a:lnSpc>
                <a:spcPct val="110000"/>
              </a:lnSpc>
              <a:buNone/>
            </a:pPr>
            <a:r>
              <a:rPr lang="en-GB" dirty="0"/>
              <a:t>Let us pray</a:t>
            </a:r>
          </a:p>
          <a:p>
            <a:pPr marL="0" indent="0">
              <a:lnSpc>
                <a:spcPct val="110000"/>
              </a:lnSpc>
              <a:buNone/>
            </a:pPr>
            <a:r>
              <a:rPr lang="en-GB" dirty="0"/>
              <a:t>O God, who by the light of the Holy Spirit, did instruct the hearts of your faithful, grant that by that same Holy Spirit, we may be truly wise, and ever rejoice in your consolation, through Christ our Lord. Amen.</a:t>
            </a:r>
          </a:p>
        </p:txBody>
      </p:sp>
      <p:sp>
        <p:nvSpPr>
          <p:cNvPr id="4" name="TextBox 3">
            <a:extLst>
              <a:ext uri="{FF2B5EF4-FFF2-40B4-BE49-F238E27FC236}">
                <a16:creationId xmlns:a16="http://schemas.microsoft.com/office/drawing/2014/main" id="{7ACFDC4A-CBE3-42AA-B03A-AB42CA2B2127}"/>
              </a:ext>
            </a:extLst>
          </p:cNvPr>
          <p:cNvSpPr txBox="1"/>
          <p:nvPr/>
        </p:nvSpPr>
        <p:spPr>
          <a:xfrm>
            <a:off x="10294182" y="6384022"/>
            <a:ext cx="1718853" cy="369332"/>
          </a:xfrm>
          <a:prstGeom prst="rect">
            <a:avLst/>
          </a:prstGeom>
          <a:noFill/>
        </p:spPr>
        <p:txBody>
          <a:bodyPr wrap="square" rtlCol="0">
            <a:spAutoFit/>
          </a:bodyPr>
          <a:lstStyle/>
          <a:p>
            <a:pPr algn="r"/>
            <a:r>
              <a:rPr lang="en-GB" dirty="0"/>
              <a:t>Lower KS2</a:t>
            </a:r>
          </a:p>
        </p:txBody>
      </p:sp>
    </p:spTree>
    <p:extLst>
      <p:ext uri="{BB962C8B-B14F-4D97-AF65-F5344CB8AC3E}">
        <p14:creationId xmlns:p14="http://schemas.microsoft.com/office/powerpoint/2010/main" val="85265441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8EAE24-EA9C-4466-9D3B-AD7E67C742EA}"/>
              </a:ext>
            </a:extLst>
          </p:cNvPr>
          <p:cNvSpPr>
            <a:spLocks noGrp="1"/>
          </p:cNvSpPr>
          <p:nvPr>
            <p:ph type="title"/>
          </p:nvPr>
        </p:nvSpPr>
        <p:spPr/>
        <p:txBody>
          <a:bodyPr/>
          <a:lstStyle/>
          <a:p>
            <a:r>
              <a:rPr lang="en-GB" dirty="0"/>
              <a:t>Prayer of St Richard of Chichester</a:t>
            </a:r>
          </a:p>
        </p:txBody>
      </p:sp>
      <p:sp>
        <p:nvSpPr>
          <p:cNvPr id="3" name="Content Placeholder 2">
            <a:extLst>
              <a:ext uri="{FF2B5EF4-FFF2-40B4-BE49-F238E27FC236}">
                <a16:creationId xmlns:a16="http://schemas.microsoft.com/office/drawing/2014/main" id="{908CFB35-197B-4AA0-80B2-29CCE254A01A}"/>
              </a:ext>
            </a:extLst>
          </p:cNvPr>
          <p:cNvSpPr>
            <a:spLocks noGrp="1"/>
          </p:cNvSpPr>
          <p:nvPr>
            <p:ph idx="1"/>
          </p:nvPr>
        </p:nvSpPr>
        <p:spPr>
          <a:xfrm>
            <a:off x="680321" y="2105638"/>
            <a:ext cx="9613861" cy="4647716"/>
          </a:xfrm>
        </p:spPr>
        <p:txBody>
          <a:bodyPr>
            <a:normAutofit/>
          </a:bodyPr>
          <a:lstStyle/>
          <a:p>
            <a:pPr marL="0" indent="0">
              <a:buNone/>
            </a:pPr>
            <a:r>
              <a:rPr lang="en-GB" dirty="0"/>
              <a:t>Thanks be to you, </a:t>
            </a:r>
          </a:p>
          <a:p>
            <a:pPr marL="0" indent="0">
              <a:buNone/>
            </a:pPr>
            <a:r>
              <a:rPr lang="en-GB" dirty="0"/>
              <a:t>my Lord Jesus Christ, </a:t>
            </a:r>
          </a:p>
          <a:p>
            <a:pPr marL="0" indent="0">
              <a:buNone/>
            </a:pPr>
            <a:r>
              <a:rPr lang="en-GB" dirty="0"/>
              <a:t>for all the benefits which you have given me, </a:t>
            </a:r>
          </a:p>
          <a:p>
            <a:pPr marL="0" indent="0">
              <a:buNone/>
            </a:pPr>
            <a:r>
              <a:rPr lang="en-GB" dirty="0"/>
              <a:t>for all the pains and insults which you have borne for me. </a:t>
            </a:r>
          </a:p>
          <a:p>
            <a:pPr marL="0" indent="0">
              <a:buNone/>
            </a:pPr>
            <a:r>
              <a:rPr lang="en-GB" dirty="0"/>
              <a:t>O most merciful Redeemer, friend and brother, </a:t>
            </a:r>
          </a:p>
          <a:p>
            <a:pPr marL="0" indent="0">
              <a:buNone/>
            </a:pPr>
            <a:r>
              <a:rPr lang="en-GB" dirty="0"/>
              <a:t>may I know you more clearly, </a:t>
            </a:r>
          </a:p>
          <a:p>
            <a:pPr marL="0" indent="0">
              <a:buNone/>
            </a:pPr>
            <a:r>
              <a:rPr lang="en-GB" dirty="0"/>
              <a:t>love you more dearly, </a:t>
            </a:r>
          </a:p>
          <a:p>
            <a:pPr marL="0" indent="0">
              <a:buNone/>
            </a:pPr>
            <a:r>
              <a:rPr lang="en-GB" dirty="0"/>
              <a:t>and follow you more nearly, </a:t>
            </a:r>
          </a:p>
          <a:p>
            <a:pPr marL="0" indent="0">
              <a:buNone/>
            </a:pPr>
            <a:r>
              <a:rPr lang="en-GB" dirty="0"/>
              <a:t>day by day. </a:t>
            </a:r>
          </a:p>
          <a:p>
            <a:pPr marL="0" indent="0">
              <a:buNone/>
            </a:pPr>
            <a:r>
              <a:rPr lang="en-GB" dirty="0"/>
              <a:t>Amen.</a:t>
            </a:r>
          </a:p>
        </p:txBody>
      </p:sp>
      <p:sp>
        <p:nvSpPr>
          <p:cNvPr id="4" name="TextBox 3">
            <a:extLst>
              <a:ext uri="{FF2B5EF4-FFF2-40B4-BE49-F238E27FC236}">
                <a16:creationId xmlns:a16="http://schemas.microsoft.com/office/drawing/2014/main" id="{79C319E9-FDD3-458B-8E4E-D4F8D753ED99}"/>
              </a:ext>
            </a:extLst>
          </p:cNvPr>
          <p:cNvSpPr txBox="1"/>
          <p:nvPr/>
        </p:nvSpPr>
        <p:spPr>
          <a:xfrm>
            <a:off x="10294182" y="6384022"/>
            <a:ext cx="1718853" cy="369332"/>
          </a:xfrm>
          <a:prstGeom prst="rect">
            <a:avLst/>
          </a:prstGeom>
          <a:noFill/>
        </p:spPr>
        <p:txBody>
          <a:bodyPr wrap="square" rtlCol="0">
            <a:spAutoFit/>
          </a:bodyPr>
          <a:lstStyle/>
          <a:p>
            <a:pPr algn="r"/>
            <a:r>
              <a:rPr lang="en-GB" dirty="0"/>
              <a:t>Lower KS2</a:t>
            </a:r>
          </a:p>
        </p:txBody>
      </p:sp>
    </p:spTree>
    <p:extLst>
      <p:ext uri="{BB962C8B-B14F-4D97-AF65-F5344CB8AC3E}">
        <p14:creationId xmlns:p14="http://schemas.microsoft.com/office/powerpoint/2010/main" val="20212923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E74DB6-1779-4A28-B063-07FE5642AB66}"/>
              </a:ext>
            </a:extLst>
          </p:cNvPr>
          <p:cNvSpPr>
            <a:spLocks noGrp="1"/>
          </p:cNvSpPr>
          <p:nvPr>
            <p:ph type="title"/>
          </p:nvPr>
        </p:nvSpPr>
        <p:spPr/>
        <p:txBody>
          <a:bodyPr/>
          <a:lstStyle/>
          <a:p>
            <a:r>
              <a:rPr lang="en-GB" dirty="0"/>
              <a:t>Morning Offering</a:t>
            </a:r>
          </a:p>
        </p:txBody>
      </p:sp>
      <p:sp>
        <p:nvSpPr>
          <p:cNvPr id="3" name="Content Placeholder 2">
            <a:extLst>
              <a:ext uri="{FF2B5EF4-FFF2-40B4-BE49-F238E27FC236}">
                <a16:creationId xmlns:a16="http://schemas.microsoft.com/office/drawing/2014/main" id="{DC3506FC-0973-4DA7-8EE0-1931C82545FA}"/>
              </a:ext>
            </a:extLst>
          </p:cNvPr>
          <p:cNvSpPr>
            <a:spLocks noGrp="1"/>
          </p:cNvSpPr>
          <p:nvPr>
            <p:ph idx="1"/>
          </p:nvPr>
        </p:nvSpPr>
        <p:spPr/>
        <p:txBody>
          <a:bodyPr>
            <a:normAutofit/>
          </a:bodyPr>
          <a:lstStyle/>
          <a:p>
            <a:pPr marL="0" indent="0">
              <a:buNone/>
            </a:pPr>
            <a:r>
              <a:rPr lang="en-GB" sz="3200" dirty="0"/>
              <a:t>O Jesus, </a:t>
            </a:r>
          </a:p>
          <a:p>
            <a:pPr marL="0" indent="0">
              <a:buNone/>
            </a:pPr>
            <a:r>
              <a:rPr lang="en-GB" sz="3200" dirty="0"/>
              <a:t>through the most-pure heart of Mary, </a:t>
            </a:r>
          </a:p>
          <a:p>
            <a:pPr marL="0" indent="0">
              <a:buNone/>
            </a:pPr>
            <a:r>
              <a:rPr lang="en-GB" sz="3200" dirty="0"/>
              <a:t>I offer you all my prayers, thoughts, works and sufferings of this day</a:t>
            </a:r>
          </a:p>
          <a:p>
            <a:pPr marL="0" indent="0">
              <a:buNone/>
            </a:pPr>
            <a:r>
              <a:rPr lang="en-GB" sz="3200" dirty="0"/>
              <a:t>for all the intentions of your most Sacred heart.</a:t>
            </a:r>
          </a:p>
        </p:txBody>
      </p:sp>
      <p:sp>
        <p:nvSpPr>
          <p:cNvPr id="4" name="TextBox 3">
            <a:extLst>
              <a:ext uri="{FF2B5EF4-FFF2-40B4-BE49-F238E27FC236}">
                <a16:creationId xmlns:a16="http://schemas.microsoft.com/office/drawing/2014/main" id="{B503A69B-6F5E-4885-B88A-9E647D9E7FF6}"/>
              </a:ext>
            </a:extLst>
          </p:cNvPr>
          <p:cNvSpPr txBox="1"/>
          <p:nvPr/>
        </p:nvSpPr>
        <p:spPr>
          <a:xfrm>
            <a:off x="10294182" y="6384022"/>
            <a:ext cx="1718853" cy="369332"/>
          </a:xfrm>
          <a:prstGeom prst="rect">
            <a:avLst/>
          </a:prstGeom>
          <a:noFill/>
        </p:spPr>
        <p:txBody>
          <a:bodyPr wrap="square" rtlCol="0">
            <a:spAutoFit/>
          </a:bodyPr>
          <a:lstStyle/>
          <a:p>
            <a:pPr algn="r"/>
            <a:r>
              <a:rPr lang="en-GB" dirty="0"/>
              <a:t>Upper KS2</a:t>
            </a:r>
          </a:p>
        </p:txBody>
      </p:sp>
    </p:spTree>
    <p:extLst>
      <p:ext uri="{BB962C8B-B14F-4D97-AF65-F5344CB8AC3E}">
        <p14:creationId xmlns:p14="http://schemas.microsoft.com/office/powerpoint/2010/main" val="226851225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A4CBEF-A20D-46A1-937A-7C7BBB3F846A}"/>
              </a:ext>
            </a:extLst>
          </p:cNvPr>
          <p:cNvSpPr>
            <a:spLocks noGrp="1"/>
          </p:cNvSpPr>
          <p:nvPr>
            <p:ph type="title"/>
          </p:nvPr>
        </p:nvSpPr>
        <p:spPr/>
        <p:txBody>
          <a:bodyPr/>
          <a:lstStyle/>
          <a:p>
            <a:r>
              <a:rPr lang="en-GB" dirty="0"/>
              <a:t>The Rosary</a:t>
            </a:r>
          </a:p>
        </p:txBody>
      </p:sp>
      <p:sp>
        <p:nvSpPr>
          <p:cNvPr id="3" name="Content Placeholder 2">
            <a:extLst>
              <a:ext uri="{FF2B5EF4-FFF2-40B4-BE49-F238E27FC236}">
                <a16:creationId xmlns:a16="http://schemas.microsoft.com/office/drawing/2014/main" id="{0D3ED565-8B4A-4758-8337-DC29D792C393}"/>
              </a:ext>
            </a:extLst>
          </p:cNvPr>
          <p:cNvSpPr>
            <a:spLocks noGrp="1"/>
          </p:cNvSpPr>
          <p:nvPr>
            <p:ph idx="1"/>
          </p:nvPr>
        </p:nvSpPr>
        <p:spPr>
          <a:xfrm>
            <a:off x="118259" y="2064361"/>
            <a:ext cx="6861381" cy="4663609"/>
          </a:xfrm>
        </p:spPr>
        <p:txBody>
          <a:bodyPr numCol="2">
            <a:normAutofit/>
          </a:bodyPr>
          <a:lstStyle/>
          <a:p>
            <a:pPr>
              <a:lnSpc>
                <a:spcPct val="100000"/>
              </a:lnSpc>
            </a:pPr>
            <a:r>
              <a:rPr lang="en-GB" sz="1100" dirty="0"/>
              <a:t>The Joyful Mysteries (Recited Monday and Saturday) </a:t>
            </a:r>
          </a:p>
          <a:p>
            <a:pPr>
              <a:lnSpc>
                <a:spcPct val="100000"/>
              </a:lnSpc>
            </a:pPr>
            <a:r>
              <a:rPr lang="en-GB" sz="1100" dirty="0"/>
              <a:t>The Annunciation (Luke 1:26–38) </a:t>
            </a:r>
          </a:p>
          <a:p>
            <a:pPr>
              <a:lnSpc>
                <a:spcPct val="100000"/>
              </a:lnSpc>
            </a:pPr>
            <a:r>
              <a:rPr lang="en-GB" sz="1100" dirty="0"/>
              <a:t>The Visitation (Luke 1:39–45) </a:t>
            </a:r>
          </a:p>
          <a:p>
            <a:pPr>
              <a:lnSpc>
                <a:spcPct val="100000"/>
              </a:lnSpc>
            </a:pPr>
            <a:r>
              <a:rPr lang="en-GB" sz="1100" dirty="0"/>
              <a:t>The Nativity (Luke 2:1–7) </a:t>
            </a:r>
          </a:p>
          <a:p>
            <a:pPr>
              <a:lnSpc>
                <a:spcPct val="100000"/>
              </a:lnSpc>
            </a:pPr>
            <a:r>
              <a:rPr lang="en-GB" sz="1100" dirty="0"/>
              <a:t>The Presentation in the Temple (Luke 2:22–35)</a:t>
            </a:r>
          </a:p>
          <a:p>
            <a:pPr>
              <a:lnSpc>
                <a:spcPct val="100000"/>
              </a:lnSpc>
            </a:pPr>
            <a:r>
              <a:rPr lang="en-GB" sz="1100" dirty="0"/>
              <a:t>The Finding in the Temple (Luke 2:41–52) </a:t>
            </a:r>
          </a:p>
          <a:p>
            <a:pPr>
              <a:lnSpc>
                <a:spcPct val="100000"/>
              </a:lnSpc>
            </a:pPr>
            <a:r>
              <a:rPr lang="en-GB" sz="1100" dirty="0"/>
              <a:t>The Mysteries of Light (Recited Thursday) </a:t>
            </a:r>
          </a:p>
          <a:p>
            <a:pPr>
              <a:lnSpc>
                <a:spcPct val="100000"/>
              </a:lnSpc>
            </a:pPr>
            <a:r>
              <a:rPr lang="en-GB" sz="1100" dirty="0"/>
              <a:t>The Baptism of Jesus (Matthew 3:13–17) </a:t>
            </a:r>
          </a:p>
          <a:p>
            <a:pPr>
              <a:lnSpc>
                <a:spcPct val="100000"/>
              </a:lnSpc>
            </a:pPr>
            <a:r>
              <a:rPr lang="en-GB" sz="1100" dirty="0"/>
              <a:t>The Wedding Feast of Cana (John 2:1–12) </a:t>
            </a:r>
          </a:p>
          <a:p>
            <a:pPr>
              <a:lnSpc>
                <a:spcPct val="100000"/>
              </a:lnSpc>
            </a:pPr>
            <a:r>
              <a:rPr lang="en-GB" sz="1100" dirty="0"/>
              <a:t>The Proclamation of the Kingdom, with the call to Conversion (Mark 1:14–15; 2:3–12) </a:t>
            </a:r>
          </a:p>
          <a:p>
            <a:pPr>
              <a:lnSpc>
                <a:spcPct val="100000"/>
              </a:lnSpc>
            </a:pPr>
            <a:r>
              <a:rPr lang="en-GB" sz="1100" dirty="0"/>
              <a:t>The Transfiguration (Luke 9:28–36) </a:t>
            </a:r>
          </a:p>
          <a:p>
            <a:pPr>
              <a:lnSpc>
                <a:spcPct val="100000"/>
              </a:lnSpc>
            </a:pPr>
            <a:r>
              <a:rPr lang="en-GB" sz="1100" dirty="0"/>
              <a:t>The Institution of the Eucharist (Matthew 26:26–29) </a:t>
            </a:r>
          </a:p>
          <a:p>
            <a:pPr>
              <a:lnSpc>
                <a:spcPct val="100000"/>
              </a:lnSpc>
            </a:pPr>
            <a:r>
              <a:rPr lang="en-GB" sz="1100" dirty="0"/>
              <a:t>The Sorrowful Mysteries (Recited Tuesday and Friday)</a:t>
            </a:r>
          </a:p>
          <a:p>
            <a:pPr>
              <a:lnSpc>
                <a:spcPct val="100000"/>
              </a:lnSpc>
            </a:pPr>
            <a:r>
              <a:rPr lang="en-GB" sz="1100" dirty="0"/>
              <a:t>The Agony in the Garden (Mark 14:32–42) </a:t>
            </a:r>
          </a:p>
          <a:p>
            <a:pPr>
              <a:lnSpc>
                <a:spcPct val="100000"/>
              </a:lnSpc>
            </a:pPr>
            <a:r>
              <a:rPr lang="en-GB" sz="1100" dirty="0"/>
              <a:t>The Scourging at the Pillar (Matthew 27:15–26) </a:t>
            </a:r>
          </a:p>
          <a:p>
            <a:pPr>
              <a:lnSpc>
                <a:spcPct val="100000"/>
              </a:lnSpc>
            </a:pPr>
            <a:r>
              <a:rPr lang="en-GB" sz="1100" dirty="0"/>
              <a:t>The Crowning with Thorns (Matthew 27:27–31) </a:t>
            </a:r>
          </a:p>
          <a:p>
            <a:pPr>
              <a:lnSpc>
                <a:spcPct val="100000"/>
              </a:lnSpc>
            </a:pPr>
            <a:r>
              <a:rPr lang="en-GB" sz="1100" dirty="0"/>
              <a:t>The Carrying of the Cross (John 19:15–17; Luke 23:27–32) </a:t>
            </a:r>
          </a:p>
          <a:p>
            <a:pPr>
              <a:lnSpc>
                <a:spcPct val="100000"/>
              </a:lnSpc>
            </a:pPr>
            <a:r>
              <a:rPr lang="en-GB" sz="1100" dirty="0"/>
              <a:t>The Crucifixion (Luke 23:33–38, 44–46) </a:t>
            </a:r>
          </a:p>
          <a:p>
            <a:pPr>
              <a:lnSpc>
                <a:spcPct val="100000"/>
              </a:lnSpc>
            </a:pPr>
            <a:r>
              <a:rPr lang="en-GB" sz="1100" dirty="0"/>
              <a:t>The Glorious Mysteries (Recited Wednesday and Sunday) </a:t>
            </a:r>
          </a:p>
          <a:p>
            <a:pPr>
              <a:lnSpc>
                <a:spcPct val="100000"/>
              </a:lnSpc>
            </a:pPr>
            <a:r>
              <a:rPr lang="en-GB" sz="1100" dirty="0"/>
              <a:t>The Resurrection (Matthew 28:1–8) </a:t>
            </a:r>
          </a:p>
          <a:p>
            <a:pPr>
              <a:lnSpc>
                <a:spcPct val="100000"/>
              </a:lnSpc>
            </a:pPr>
            <a:r>
              <a:rPr lang="en-GB" sz="1100" dirty="0"/>
              <a:t>The Ascension (Acts 1:6–11) </a:t>
            </a:r>
          </a:p>
          <a:p>
            <a:pPr>
              <a:lnSpc>
                <a:spcPct val="100000"/>
              </a:lnSpc>
            </a:pPr>
            <a:r>
              <a:rPr lang="en-GB" sz="1100" dirty="0"/>
              <a:t>The Descent of the Holy Spirit (Acts 2:1–12) </a:t>
            </a:r>
          </a:p>
          <a:p>
            <a:pPr>
              <a:lnSpc>
                <a:spcPct val="100000"/>
              </a:lnSpc>
            </a:pPr>
            <a:r>
              <a:rPr lang="en-GB" sz="1100" dirty="0"/>
              <a:t>The Assumption (1 Thessalonians 4:13–19) </a:t>
            </a:r>
          </a:p>
          <a:p>
            <a:pPr>
              <a:lnSpc>
                <a:spcPct val="100000"/>
              </a:lnSpc>
            </a:pPr>
            <a:r>
              <a:rPr lang="en-GB" sz="1100" dirty="0"/>
              <a:t>The Coronation of Mary Queen of Heaven and Earth (Revelation 12:1; 14:1–5; Isaiah 6:1–3) </a:t>
            </a:r>
          </a:p>
          <a:p>
            <a:pPr>
              <a:lnSpc>
                <a:spcPct val="100000"/>
              </a:lnSpc>
            </a:pPr>
            <a:r>
              <a:rPr lang="en-GB" sz="1100" dirty="0"/>
              <a:t>Prayer concluding the Rosary [Hail, Holy Queen, etc. as above]</a:t>
            </a:r>
          </a:p>
          <a:p>
            <a:pPr>
              <a:lnSpc>
                <a:spcPct val="100000"/>
              </a:lnSpc>
            </a:pPr>
            <a:endParaRPr lang="en-GB" sz="800" dirty="0"/>
          </a:p>
        </p:txBody>
      </p:sp>
      <p:sp>
        <p:nvSpPr>
          <p:cNvPr id="5" name="TextBox 4">
            <a:extLst>
              <a:ext uri="{FF2B5EF4-FFF2-40B4-BE49-F238E27FC236}">
                <a16:creationId xmlns:a16="http://schemas.microsoft.com/office/drawing/2014/main" id="{6C8FE439-F075-4DAC-8D07-22CFF7438FAE}"/>
              </a:ext>
            </a:extLst>
          </p:cNvPr>
          <p:cNvSpPr txBox="1"/>
          <p:nvPr/>
        </p:nvSpPr>
        <p:spPr>
          <a:xfrm>
            <a:off x="7239698" y="2064361"/>
            <a:ext cx="4834043" cy="4524315"/>
          </a:xfrm>
          <a:prstGeom prst="rect">
            <a:avLst/>
          </a:prstGeom>
          <a:noFill/>
        </p:spPr>
        <p:txBody>
          <a:bodyPr wrap="square" rtlCol="0">
            <a:spAutoFit/>
          </a:bodyPr>
          <a:lstStyle/>
          <a:p>
            <a:r>
              <a:rPr lang="en-GB" dirty="0"/>
              <a:t>V. Pray for us, O holy Mother of God.</a:t>
            </a:r>
          </a:p>
          <a:p>
            <a:r>
              <a:rPr lang="en-GB" dirty="0"/>
              <a:t>R. That we may be made worthy of the promises of Christ</a:t>
            </a:r>
          </a:p>
          <a:p>
            <a:endParaRPr lang="en-GB" dirty="0"/>
          </a:p>
          <a:p>
            <a:r>
              <a:rPr lang="en-GB" dirty="0"/>
              <a:t>Let us pray. </a:t>
            </a:r>
          </a:p>
          <a:p>
            <a:r>
              <a:rPr lang="en-GB" dirty="0"/>
              <a:t>God, whose only-begotten Son, by his life, death and resurrection, </a:t>
            </a:r>
          </a:p>
          <a:p>
            <a:r>
              <a:rPr lang="en-GB" dirty="0"/>
              <a:t>has purchased for us the rewards of eternal life, grant, we beseech thee, that meditating on these mysteries of the most holy Rosary of the Blessed Virgin Mary, we may imitate what they contain and obtain what they promise, through the same Christ our Lord. </a:t>
            </a:r>
          </a:p>
          <a:p>
            <a:r>
              <a:rPr lang="en-GB" dirty="0"/>
              <a:t>Amen. </a:t>
            </a:r>
          </a:p>
          <a:p>
            <a:endParaRPr lang="en-GB" dirty="0"/>
          </a:p>
        </p:txBody>
      </p:sp>
      <p:sp>
        <p:nvSpPr>
          <p:cNvPr id="6" name="TextBox 5">
            <a:extLst>
              <a:ext uri="{FF2B5EF4-FFF2-40B4-BE49-F238E27FC236}">
                <a16:creationId xmlns:a16="http://schemas.microsoft.com/office/drawing/2014/main" id="{AD3034B3-AB89-482E-A67B-F941205B8536}"/>
              </a:ext>
            </a:extLst>
          </p:cNvPr>
          <p:cNvSpPr txBox="1"/>
          <p:nvPr/>
        </p:nvSpPr>
        <p:spPr>
          <a:xfrm>
            <a:off x="10294182" y="6384022"/>
            <a:ext cx="1718853" cy="369332"/>
          </a:xfrm>
          <a:prstGeom prst="rect">
            <a:avLst/>
          </a:prstGeom>
          <a:noFill/>
        </p:spPr>
        <p:txBody>
          <a:bodyPr wrap="square" rtlCol="0">
            <a:spAutoFit/>
          </a:bodyPr>
          <a:lstStyle/>
          <a:p>
            <a:pPr algn="r"/>
            <a:r>
              <a:rPr lang="en-GB" dirty="0"/>
              <a:t>Upper KS2</a:t>
            </a:r>
          </a:p>
        </p:txBody>
      </p:sp>
    </p:spTree>
    <p:extLst>
      <p:ext uri="{BB962C8B-B14F-4D97-AF65-F5344CB8AC3E}">
        <p14:creationId xmlns:p14="http://schemas.microsoft.com/office/powerpoint/2010/main" val="392952381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82E0AA-B2E5-461A-9CCE-A31EE75A79B7}"/>
              </a:ext>
            </a:extLst>
          </p:cNvPr>
          <p:cNvSpPr>
            <a:spLocks noGrp="1"/>
          </p:cNvSpPr>
          <p:nvPr>
            <p:ph type="title"/>
          </p:nvPr>
        </p:nvSpPr>
        <p:spPr/>
        <p:txBody>
          <a:bodyPr/>
          <a:lstStyle/>
          <a:p>
            <a:r>
              <a:rPr lang="en-GB" dirty="0"/>
              <a:t>The Magnificat</a:t>
            </a:r>
          </a:p>
        </p:txBody>
      </p:sp>
      <p:sp>
        <p:nvSpPr>
          <p:cNvPr id="3" name="Content Placeholder 2">
            <a:extLst>
              <a:ext uri="{FF2B5EF4-FFF2-40B4-BE49-F238E27FC236}">
                <a16:creationId xmlns:a16="http://schemas.microsoft.com/office/drawing/2014/main" id="{485CBA22-6374-46AD-8800-B256310E21C3}"/>
              </a:ext>
            </a:extLst>
          </p:cNvPr>
          <p:cNvSpPr>
            <a:spLocks noGrp="1"/>
          </p:cNvSpPr>
          <p:nvPr>
            <p:ph idx="1"/>
          </p:nvPr>
        </p:nvSpPr>
        <p:spPr>
          <a:xfrm>
            <a:off x="680321" y="2114026"/>
            <a:ext cx="9613861" cy="4655890"/>
          </a:xfrm>
        </p:spPr>
        <p:txBody>
          <a:bodyPr>
            <a:normAutofit fontScale="77500" lnSpcReduction="20000"/>
          </a:bodyPr>
          <a:lstStyle/>
          <a:p>
            <a:pPr marL="0" indent="0">
              <a:buNone/>
            </a:pPr>
            <a:r>
              <a:rPr lang="en-GB" dirty="0"/>
              <a:t>My soul proclaims the greatness of the Lord, </a:t>
            </a:r>
          </a:p>
          <a:p>
            <a:pPr marL="0" indent="0">
              <a:buNone/>
            </a:pPr>
            <a:r>
              <a:rPr lang="en-GB" dirty="0"/>
              <a:t>and my spirit rejoices in God my Saviour, </a:t>
            </a:r>
          </a:p>
          <a:p>
            <a:pPr marL="0" indent="0">
              <a:buNone/>
            </a:pPr>
            <a:r>
              <a:rPr lang="en-GB" dirty="0"/>
              <a:t>for he has looked upon his handmaid in her lowliness; </a:t>
            </a:r>
          </a:p>
          <a:p>
            <a:pPr marL="0" indent="0">
              <a:buNone/>
            </a:pPr>
            <a:r>
              <a:rPr lang="en-GB" dirty="0"/>
              <a:t>for behold, from this day forward, all generations will call me blessed. </a:t>
            </a:r>
          </a:p>
          <a:p>
            <a:pPr marL="0" indent="0">
              <a:buNone/>
            </a:pPr>
            <a:r>
              <a:rPr lang="en-GB" dirty="0"/>
              <a:t>For the Almighty has done great things for me, and holy is his name. </a:t>
            </a:r>
          </a:p>
          <a:p>
            <a:pPr marL="0" indent="0">
              <a:buNone/>
            </a:pPr>
            <a:r>
              <a:rPr lang="en-GB" dirty="0"/>
              <a:t>His mercy is from age to age for those who fear him.</a:t>
            </a:r>
          </a:p>
          <a:p>
            <a:pPr marL="0" indent="0">
              <a:buNone/>
            </a:pPr>
            <a:r>
              <a:rPr lang="en-GB" dirty="0"/>
              <a:t>He has made known the strength of his arm, </a:t>
            </a:r>
          </a:p>
          <a:p>
            <a:pPr marL="0" indent="0">
              <a:buNone/>
            </a:pPr>
            <a:r>
              <a:rPr lang="en-GB" dirty="0"/>
              <a:t>and has scattered the proud in their conceit of heart. </a:t>
            </a:r>
          </a:p>
          <a:p>
            <a:pPr marL="0" indent="0">
              <a:buNone/>
            </a:pPr>
            <a:r>
              <a:rPr lang="en-GB" dirty="0"/>
              <a:t>He has cast down the mighty from their thrones and has exalted those who are lowly.</a:t>
            </a:r>
          </a:p>
          <a:p>
            <a:pPr marL="0" indent="0">
              <a:buNone/>
            </a:pPr>
            <a:r>
              <a:rPr lang="en-GB" dirty="0"/>
              <a:t>He has filled the hungry with good things, </a:t>
            </a:r>
          </a:p>
          <a:p>
            <a:pPr marL="0" indent="0">
              <a:buNone/>
            </a:pPr>
            <a:r>
              <a:rPr lang="en-GB" dirty="0"/>
              <a:t>and has sent the rich away empty.</a:t>
            </a:r>
          </a:p>
          <a:p>
            <a:pPr marL="0" indent="0">
              <a:buNone/>
            </a:pPr>
            <a:r>
              <a:rPr lang="en-GB" dirty="0"/>
              <a:t>He has helped his servant Israel, </a:t>
            </a:r>
          </a:p>
          <a:p>
            <a:pPr marL="0" indent="0">
              <a:buNone/>
            </a:pPr>
            <a:r>
              <a:rPr lang="en-GB" dirty="0"/>
              <a:t>mindful of his mercy, even as he promised to our fathers, </a:t>
            </a:r>
          </a:p>
          <a:p>
            <a:pPr marL="0" indent="0">
              <a:buNone/>
            </a:pPr>
            <a:r>
              <a:rPr lang="en-GB" dirty="0"/>
              <a:t>to Abraham and his descendants for ever.</a:t>
            </a:r>
          </a:p>
        </p:txBody>
      </p:sp>
      <p:sp>
        <p:nvSpPr>
          <p:cNvPr id="4" name="TextBox 3">
            <a:extLst>
              <a:ext uri="{FF2B5EF4-FFF2-40B4-BE49-F238E27FC236}">
                <a16:creationId xmlns:a16="http://schemas.microsoft.com/office/drawing/2014/main" id="{66536F82-729D-4131-B60B-37E46D19B3F3}"/>
              </a:ext>
            </a:extLst>
          </p:cNvPr>
          <p:cNvSpPr txBox="1"/>
          <p:nvPr/>
        </p:nvSpPr>
        <p:spPr>
          <a:xfrm>
            <a:off x="10294182" y="6384022"/>
            <a:ext cx="1718853" cy="369332"/>
          </a:xfrm>
          <a:prstGeom prst="rect">
            <a:avLst/>
          </a:prstGeom>
          <a:noFill/>
        </p:spPr>
        <p:txBody>
          <a:bodyPr wrap="square" rtlCol="0">
            <a:spAutoFit/>
          </a:bodyPr>
          <a:lstStyle/>
          <a:p>
            <a:pPr algn="r"/>
            <a:r>
              <a:rPr lang="en-GB" dirty="0"/>
              <a:t>Upper KS2</a:t>
            </a:r>
          </a:p>
        </p:txBody>
      </p:sp>
    </p:spTree>
    <p:extLst>
      <p:ext uri="{BB962C8B-B14F-4D97-AF65-F5344CB8AC3E}">
        <p14:creationId xmlns:p14="http://schemas.microsoft.com/office/powerpoint/2010/main" val="306447060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95E9D2-D82E-4C66-9C42-B647D0EFD1C6}"/>
              </a:ext>
            </a:extLst>
          </p:cNvPr>
          <p:cNvSpPr>
            <a:spLocks noGrp="1"/>
          </p:cNvSpPr>
          <p:nvPr>
            <p:ph type="title"/>
          </p:nvPr>
        </p:nvSpPr>
        <p:spPr/>
        <p:txBody>
          <a:bodyPr/>
          <a:lstStyle/>
          <a:p>
            <a:r>
              <a:rPr lang="en-GB" dirty="0"/>
              <a:t>Glory Be</a:t>
            </a:r>
          </a:p>
        </p:txBody>
      </p:sp>
      <p:sp>
        <p:nvSpPr>
          <p:cNvPr id="3" name="Content Placeholder 2">
            <a:extLst>
              <a:ext uri="{FF2B5EF4-FFF2-40B4-BE49-F238E27FC236}">
                <a16:creationId xmlns:a16="http://schemas.microsoft.com/office/drawing/2014/main" id="{3C8C590B-76D6-4CA9-B5BE-03DEC74819FD}"/>
              </a:ext>
            </a:extLst>
          </p:cNvPr>
          <p:cNvSpPr>
            <a:spLocks noGrp="1"/>
          </p:cNvSpPr>
          <p:nvPr>
            <p:ph idx="1"/>
          </p:nvPr>
        </p:nvSpPr>
        <p:spPr/>
        <p:txBody>
          <a:bodyPr>
            <a:normAutofit lnSpcReduction="10000"/>
          </a:bodyPr>
          <a:lstStyle/>
          <a:p>
            <a:pPr marL="0" indent="0">
              <a:buNone/>
            </a:pPr>
            <a:r>
              <a:rPr lang="en-GB" dirty="0"/>
              <a:t>Glory be to the Father </a:t>
            </a:r>
          </a:p>
          <a:p>
            <a:pPr marL="0" indent="0">
              <a:buNone/>
            </a:pPr>
            <a:r>
              <a:rPr lang="en-GB" dirty="0"/>
              <a:t>and to the Son </a:t>
            </a:r>
          </a:p>
          <a:p>
            <a:pPr marL="0" indent="0">
              <a:buNone/>
            </a:pPr>
            <a:r>
              <a:rPr lang="en-GB" dirty="0"/>
              <a:t>and to the Holy Spirit, </a:t>
            </a:r>
          </a:p>
          <a:p>
            <a:pPr marL="0" indent="0">
              <a:buNone/>
            </a:pPr>
            <a:r>
              <a:rPr lang="en-GB" dirty="0"/>
              <a:t>as it was in the beginning, </a:t>
            </a:r>
          </a:p>
          <a:p>
            <a:pPr marL="0" indent="0">
              <a:buNone/>
            </a:pPr>
            <a:r>
              <a:rPr lang="en-GB" dirty="0"/>
              <a:t>is now, </a:t>
            </a:r>
          </a:p>
          <a:p>
            <a:pPr marL="0" indent="0">
              <a:buNone/>
            </a:pPr>
            <a:r>
              <a:rPr lang="en-GB" dirty="0"/>
              <a:t>and ever shall be, </a:t>
            </a:r>
          </a:p>
          <a:p>
            <a:pPr marL="0" indent="0">
              <a:buNone/>
            </a:pPr>
            <a:r>
              <a:rPr lang="en-GB" dirty="0"/>
              <a:t>world without end. </a:t>
            </a:r>
          </a:p>
          <a:p>
            <a:pPr marL="0" indent="0">
              <a:buNone/>
            </a:pPr>
            <a:r>
              <a:rPr lang="en-GB" dirty="0"/>
              <a:t>Amen.</a:t>
            </a:r>
          </a:p>
        </p:txBody>
      </p:sp>
      <p:sp>
        <p:nvSpPr>
          <p:cNvPr id="4" name="TextBox 3">
            <a:extLst>
              <a:ext uri="{FF2B5EF4-FFF2-40B4-BE49-F238E27FC236}">
                <a16:creationId xmlns:a16="http://schemas.microsoft.com/office/drawing/2014/main" id="{3E420BF5-EE75-4385-B8FF-B606BF8A3604}"/>
              </a:ext>
            </a:extLst>
          </p:cNvPr>
          <p:cNvSpPr txBox="1"/>
          <p:nvPr/>
        </p:nvSpPr>
        <p:spPr>
          <a:xfrm>
            <a:off x="10294182" y="6384022"/>
            <a:ext cx="1718853" cy="369332"/>
          </a:xfrm>
          <a:prstGeom prst="rect">
            <a:avLst/>
          </a:prstGeom>
          <a:noFill/>
        </p:spPr>
        <p:txBody>
          <a:bodyPr wrap="square" rtlCol="0">
            <a:spAutoFit/>
          </a:bodyPr>
          <a:lstStyle/>
          <a:p>
            <a:pPr algn="r"/>
            <a:r>
              <a:rPr lang="en-GB" dirty="0"/>
              <a:t>Upper KS2</a:t>
            </a:r>
          </a:p>
        </p:txBody>
      </p:sp>
    </p:spTree>
    <p:extLst>
      <p:ext uri="{BB962C8B-B14F-4D97-AF65-F5344CB8AC3E}">
        <p14:creationId xmlns:p14="http://schemas.microsoft.com/office/powerpoint/2010/main" val="293271812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C5989F-66EA-46B6-976B-97D3498B8CFA}"/>
              </a:ext>
            </a:extLst>
          </p:cNvPr>
          <p:cNvSpPr>
            <a:spLocks noGrp="1"/>
          </p:cNvSpPr>
          <p:nvPr>
            <p:ph type="title"/>
          </p:nvPr>
        </p:nvSpPr>
        <p:spPr/>
        <p:txBody>
          <a:bodyPr/>
          <a:lstStyle/>
          <a:p>
            <a:r>
              <a:rPr lang="en-GB" dirty="0"/>
              <a:t>Act of Faith</a:t>
            </a:r>
          </a:p>
        </p:txBody>
      </p:sp>
      <p:sp>
        <p:nvSpPr>
          <p:cNvPr id="3" name="Content Placeholder 2">
            <a:extLst>
              <a:ext uri="{FF2B5EF4-FFF2-40B4-BE49-F238E27FC236}">
                <a16:creationId xmlns:a16="http://schemas.microsoft.com/office/drawing/2014/main" id="{F9AE0970-E8D2-490B-B97E-C4A46A7F53DE}"/>
              </a:ext>
            </a:extLst>
          </p:cNvPr>
          <p:cNvSpPr>
            <a:spLocks noGrp="1"/>
          </p:cNvSpPr>
          <p:nvPr>
            <p:ph idx="1"/>
          </p:nvPr>
        </p:nvSpPr>
        <p:spPr/>
        <p:txBody>
          <a:bodyPr>
            <a:normAutofit/>
          </a:bodyPr>
          <a:lstStyle/>
          <a:p>
            <a:pPr marL="0" indent="0">
              <a:buNone/>
            </a:pPr>
            <a:r>
              <a:rPr lang="en-GB" sz="2800" dirty="0"/>
              <a:t>My God, </a:t>
            </a:r>
          </a:p>
          <a:p>
            <a:pPr marL="0" indent="0">
              <a:buNone/>
            </a:pPr>
            <a:r>
              <a:rPr lang="en-GB" sz="2800" dirty="0"/>
              <a:t>I believe in you and all that your Church teaches, </a:t>
            </a:r>
          </a:p>
          <a:p>
            <a:pPr marL="0" indent="0">
              <a:buNone/>
            </a:pPr>
            <a:r>
              <a:rPr lang="en-GB" sz="2800" dirty="0"/>
              <a:t>because you have said it, </a:t>
            </a:r>
          </a:p>
          <a:p>
            <a:pPr marL="0" indent="0">
              <a:buNone/>
            </a:pPr>
            <a:r>
              <a:rPr lang="en-GB" sz="2800" dirty="0"/>
              <a:t>and your word is true.</a:t>
            </a:r>
          </a:p>
        </p:txBody>
      </p:sp>
      <p:sp>
        <p:nvSpPr>
          <p:cNvPr id="4" name="TextBox 3">
            <a:extLst>
              <a:ext uri="{FF2B5EF4-FFF2-40B4-BE49-F238E27FC236}">
                <a16:creationId xmlns:a16="http://schemas.microsoft.com/office/drawing/2014/main" id="{DB1C7259-C997-4FE7-9B47-C6BBF357FC2E}"/>
              </a:ext>
            </a:extLst>
          </p:cNvPr>
          <p:cNvSpPr txBox="1"/>
          <p:nvPr/>
        </p:nvSpPr>
        <p:spPr>
          <a:xfrm>
            <a:off x="10294182" y="6384022"/>
            <a:ext cx="1718853" cy="369332"/>
          </a:xfrm>
          <a:prstGeom prst="rect">
            <a:avLst/>
          </a:prstGeom>
          <a:noFill/>
        </p:spPr>
        <p:txBody>
          <a:bodyPr wrap="square" rtlCol="0">
            <a:spAutoFit/>
          </a:bodyPr>
          <a:lstStyle/>
          <a:p>
            <a:pPr algn="r"/>
            <a:r>
              <a:rPr lang="en-GB" dirty="0"/>
              <a:t>Upper KS2</a:t>
            </a:r>
          </a:p>
        </p:txBody>
      </p:sp>
    </p:spTree>
    <p:extLst>
      <p:ext uri="{BB962C8B-B14F-4D97-AF65-F5344CB8AC3E}">
        <p14:creationId xmlns:p14="http://schemas.microsoft.com/office/powerpoint/2010/main" val="362250390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74F5F2-9D1E-46A7-B40A-FBDC4504D0EF}"/>
              </a:ext>
            </a:extLst>
          </p:cNvPr>
          <p:cNvSpPr>
            <a:spLocks noGrp="1"/>
          </p:cNvSpPr>
          <p:nvPr>
            <p:ph type="title"/>
          </p:nvPr>
        </p:nvSpPr>
        <p:spPr/>
        <p:txBody>
          <a:bodyPr/>
          <a:lstStyle/>
          <a:p>
            <a:r>
              <a:rPr lang="en-GB" dirty="0"/>
              <a:t>Act of Hope</a:t>
            </a:r>
          </a:p>
        </p:txBody>
      </p:sp>
      <p:sp>
        <p:nvSpPr>
          <p:cNvPr id="3" name="Content Placeholder 2">
            <a:extLst>
              <a:ext uri="{FF2B5EF4-FFF2-40B4-BE49-F238E27FC236}">
                <a16:creationId xmlns:a16="http://schemas.microsoft.com/office/drawing/2014/main" id="{484EF804-6DE4-41EE-B067-37C1620D0A2D}"/>
              </a:ext>
            </a:extLst>
          </p:cNvPr>
          <p:cNvSpPr>
            <a:spLocks noGrp="1"/>
          </p:cNvSpPr>
          <p:nvPr>
            <p:ph idx="1"/>
          </p:nvPr>
        </p:nvSpPr>
        <p:spPr/>
        <p:txBody>
          <a:bodyPr>
            <a:normAutofit/>
          </a:bodyPr>
          <a:lstStyle/>
          <a:p>
            <a:pPr marL="0" indent="0">
              <a:buNone/>
            </a:pPr>
            <a:r>
              <a:rPr lang="en-GB" sz="2800" dirty="0"/>
              <a:t>My God, </a:t>
            </a:r>
          </a:p>
          <a:p>
            <a:pPr marL="0" indent="0">
              <a:buNone/>
            </a:pPr>
            <a:r>
              <a:rPr lang="en-GB" sz="2800" dirty="0"/>
              <a:t>I hope in you, </a:t>
            </a:r>
          </a:p>
          <a:p>
            <a:pPr marL="0" indent="0">
              <a:buNone/>
            </a:pPr>
            <a:r>
              <a:rPr lang="en-GB" sz="2800" dirty="0"/>
              <a:t>for grace and for glory, </a:t>
            </a:r>
          </a:p>
          <a:p>
            <a:pPr marL="0" indent="0">
              <a:buNone/>
            </a:pPr>
            <a:r>
              <a:rPr lang="en-GB" sz="2800" dirty="0"/>
              <a:t>because of your promises, </a:t>
            </a:r>
          </a:p>
          <a:p>
            <a:pPr marL="0" indent="0">
              <a:buNone/>
            </a:pPr>
            <a:r>
              <a:rPr lang="en-GB" sz="2800" dirty="0"/>
              <a:t>your mercy and your power.</a:t>
            </a:r>
          </a:p>
        </p:txBody>
      </p:sp>
      <p:sp>
        <p:nvSpPr>
          <p:cNvPr id="4" name="TextBox 3">
            <a:extLst>
              <a:ext uri="{FF2B5EF4-FFF2-40B4-BE49-F238E27FC236}">
                <a16:creationId xmlns:a16="http://schemas.microsoft.com/office/drawing/2014/main" id="{6A8D96AE-35EF-4DD5-AA77-22643B30E0E0}"/>
              </a:ext>
            </a:extLst>
          </p:cNvPr>
          <p:cNvSpPr txBox="1"/>
          <p:nvPr/>
        </p:nvSpPr>
        <p:spPr>
          <a:xfrm>
            <a:off x="10294182" y="6384022"/>
            <a:ext cx="1718853" cy="369332"/>
          </a:xfrm>
          <a:prstGeom prst="rect">
            <a:avLst/>
          </a:prstGeom>
          <a:noFill/>
        </p:spPr>
        <p:txBody>
          <a:bodyPr wrap="square" rtlCol="0">
            <a:spAutoFit/>
          </a:bodyPr>
          <a:lstStyle/>
          <a:p>
            <a:pPr algn="r"/>
            <a:r>
              <a:rPr lang="en-GB" dirty="0"/>
              <a:t>Upper KS2</a:t>
            </a:r>
          </a:p>
        </p:txBody>
      </p:sp>
    </p:spTree>
    <p:extLst>
      <p:ext uri="{BB962C8B-B14F-4D97-AF65-F5344CB8AC3E}">
        <p14:creationId xmlns:p14="http://schemas.microsoft.com/office/powerpoint/2010/main" val="341029648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691562-6818-4963-9C08-1E0649A65ACE}"/>
              </a:ext>
            </a:extLst>
          </p:cNvPr>
          <p:cNvSpPr>
            <a:spLocks noGrp="1"/>
          </p:cNvSpPr>
          <p:nvPr>
            <p:ph type="title"/>
          </p:nvPr>
        </p:nvSpPr>
        <p:spPr/>
        <p:txBody>
          <a:bodyPr/>
          <a:lstStyle/>
          <a:p>
            <a:r>
              <a:rPr lang="en-GB" dirty="0"/>
              <a:t>Act of Love</a:t>
            </a:r>
          </a:p>
        </p:txBody>
      </p:sp>
      <p:sp>
        <p:nvSpPr>
          <p:cNvPr id="3" name="Content Placeholder 2">
            <a:extLst>
              <a:ext uri="{FF2B5EF4-FFF2-40B4-BE49-F238E27FC236}">
                <a16:creationId xmlns:a16="http://schemas.microsoft.com/office/drawing/2014/main" id="{D829EBA5-0959-4425-8AE3-B008EE19BC07}"/>
              </a:ext>
            </a:extLst>
          </p:cNvPr>
          <p:cNvSpPr>
            <a:spLocks noGrp="1"/>
          </p:cNvSpPr>
          <p:nvPr>
            <p:ph idx="1"/>
          </p:nvPr>
        </p:nvSpPr>
        <p:spPr/>
        <p:txBody>
          <a:bodyPr>
            <a:normAutofit/>
          </a:bodyPr>
          <a:lstStyle/>
          <a:p>
            <a:pPr marL="0" indent="0">
              <a:buNone/>
            </a:pPr>
            <a:r>
              <a:rPr lang="en-GB" sz="2800" dirty="0"/>
              <a:t>My God, </a:t>
            </a:r>
          </a:p>
          <a:p>
            <a:pPr marL="0" indent="0">
              <a:buNone/>
            </a:pPr>
            <a:r>
              <a:rPr lang="en-GB" sz="2800" dirty="0"/>
              <a:t>because you are so good, </a:t>
            </a:r>
          </a:p>
          <a:p>
            <a:pPr marL="0" indent="0">
              <a:buNone/>
            </a:pPr>
            <a:r>
              <a:rPr lang="en-GB" sz="2800" dirty="0"/>
              <a:t>I love you with all my heart, </a:t>
            </a:r>
          </a:p>
          <a:p>
            <a:pPr marL="0" indent="0">
              <a:buNone/>
            </a:pPr>
            <a:r>
              <a:rPr lang="en-GB" sz="2800" dirty="0"/>
              <a:t>and for your sake, </a:t>
            </a:r>
          </a:p>
          <a:p>
            <a:pPr marL="0" indent="0">
              <a:buNone/>
            </a:pPr>
            <a:r>
              <a:rPr lang="en-GB" sz="2800" dirty="0"/>
              <a:t>I love your neighbour as myself. </a:t>
            </a:r>
          </a:p>
        </p:txBody>
      </p:sp>
      <p:sp>
        <p:nvSpPr>
          <p:cNvPr id="4" name="TextBox 3">
            <a:extLst>
              <a:ext uri="{FF2B5EF4-FFF2-40B4-BE49-F238E27FC236}">
                <a16:creationId xmlns:a16="http://schemas.microsoft.com/office/drawing/2014/main" id="{C6CF3E34-D02F-4A72-885F-E90F8F549695}"/>
              </a:ext>
            </a:extLst>
          </p:cNvPr>
          <p:cNvSpPr txBox="1"/>
          <p:nvPr/>
        </p:nvSpPr>
        <p:spPr>
          <a:xfrm>
            <a:off x="10294182" y="6384022"/>
            <a:ext cx="1718853" cy="369332"/>
          </a:xfrm>
          <a:prstGeom prst="rect">
            <a:avLst/>
          </a:prstGeom>
          <a:noFill/>
        </p:spPr>
        <p:txBody>
          <a:bodyPr wrap="square" rtlCol="0">
            <a:spAutoFit/>
          </a:bodyPr>
          <a:lstStyle/>
          <a:p>
            <a:pPr algn="r"/>
            <a:r>
              <a:rPr lang="en-GB" dirty="0"/>
              <a:t>Upper KS2</a:t>
            </a:r>
          </a:p>
        </p:txBody>
      </p:sp>
    </p:spTree>
    <p:extLst>
      <p:ext uri="{BB962C8B-B14F-4D97-AF65-F5344CB8AC3E}">
        <p14:creationId xmlns:p14="http://schemas.microsoft.com/office/powerpoint/2010/main" val="3370774179"/>
      </p:ext>
    </p:extLst>
  </p:cSld>
  <p:clrMapOvr>
    <a:masterClrMapping/>
  </p:clrMapOvr>
</p:sld>
</file>

<file path=ppt/theme/theme1.xml><?xml version="1.0" encoding="utf-8"?>
<a:theme xmlns:a="http://schemas.openxmlformats.org/drawingml/2006/main" name="Berlin">
  <a:themeElements>
    <a:clrScheme name="Berlin">
      <a:dk1>
        <a:sysClr val="windowText" lastClr="000000"/>
      </a:dk1>
      <a:lt1>
        <a:sysClr val="window" lastClr="FFFFFF"/>
      </a:lt1>
      <a:dk2>
        <a:srgbClr val="8D4585"/>
      </a:dk2>
      <a:lt2>
        <a:srgbClr val="E7E6E6"/>
      </a:lt2>
      <a:accent1>
        <a:srgbClr val="F35AE6"/>
      </a:accent1>
      <a:accent2>
        <a:srgbClr val="FC5283"/>
      </a:accent2>
      <a:accent3>
        <a:srgbClr val="F67C64"/>
      </a:accent3>
      <a:accent4>
        <a:srgbClr val="F89F65"/>
      </a:accent4>
      <a:accent5>
        <a:srgbClr val="55C6BA"/>
      </a:accent5>
      <a:accent6>
        <a:srgbClr val="84A3FD"/>
      </a:accent6>
      <a:hlink>
        <a:srgbClr val="6ED4F6"/>
      </a:hlink>
      <a:folHlink>
        <a:srgbClr val="9FECFC"/>
      </a:folHlink>
    </a:clrScheme>
    <a:fontScheme name="Berlin">
      <a:majorFont>
        <a:latin typeface="Trebuchet MS" panose="020B0603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rebuchet MS" panose="020B0603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Berlin">
      <a:fillStyleLst>
        <a:solidFill>
          <a:schemeClr val="phClr"/>
        </a:solidFill>
        <a:gradFill rotWithShape="1">
          <a:gsLst>
            <a:gs pos="0">
              <a:schemeClr val="phClr">
                <a:tint val="60000"/>
                <a:satMod val="100000"/>
                <a:lumMod val="110000"/>
              </a:schemeClr>
            </a:gs>
            <a:gs pos="100000">
              <a:schemeClr val="phClr">
                <a:tint val="70000"/>
                <a:satMod val="100000"/>
                <a:lumMod val="100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6000"/>
                <a:shade val="100000"/>
                <a:hueMod val="106000"/>
                <a:satMod val="220000"/>
                <a:lumMod val="140000"/>
              </a:schemeClr>
            </a:gs>
            <a:gs pos="50000">
              <a:schemeClr val="phClr">
                <a:shade val="100000"/>
                <a:hueMod val="100000"/>
                <a:satMod val="110000"/>
                <a:lumMod val="130000"/>
              </a:schemeClr>
            </a:gs>
            <a:gs pos="100000">
              <a:schemeClr val="phClr">
                <a:shade val="69000"/>
                <a:hueMod val="88000"/>
                <a:satMod val="160000"/>
                <a:lumMod val="69000"/>
              </a:schemeClr>
            </a:gs>
          </a:gsLst>
          <a:lin ang="2520000" scaled="0"/>
        </a:gradFill>
      </a:bgFillStyleLst>
    </a:fmtScheme>
  </a:themeElements>
  <a:objectDefaults/>
  <a:extraClrSchemeLst/>
  <a:extLst>
    <a:ext uri="{05A4C25C-085E-4340-85A3-A5531E510DB2}">
      <thm15:themeFamily xmlns:thm15="http://schemas.microsoft.com/office/thememl/2012/main" name="Berlin" id="{7B5DBA9E-B069-418E-9360-A61BDD0615A4}" vid="{7D30EEFE-7128-4DE5-8A0D-8D4EF32CB0AF}"/>
    </a:ext>
  </a:extLst>
</a:theme>
</file>

<file path=docProps/app.xml><?xml version="1.0" encoding="utf-8"?>
<Properties xmlns="http://schemas.openxmlformats.org/officeDocument/2006/extended-properties" xmlns:vt="http://schemas.openxmlformats.org/officeDocument/2006/docPropsVTypes">
  <Template>TM04033917[[fn=Berlin]]</Template>
  <TotalTime>28</TotalTime>
  <Words>1355</Words>
  <Application>Microsoft Office PowerPoint</Application>
  <PresentationFormat>Widescreen</PresentationFormat>
  <Paragraphs>159</Paragraphs>
  <Slides>19</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19</vt:i4>
      </vt:variant>
    </vt:vector>
  </HeadingPairs>
  <TitlesOfParts>
    <vt:vector size="22" baseType="lpstr">
      <vt:lpstr>Arial</vt:lpstr>
      <vt:lpstr>Trebuchet MS</vt:lpstr>
      <vt:lpstr>Berlin</vt:lpstr>
      <vt:lpstr>St Joseph’s Catholic School Prayers</vt:lpstr>
      <vt:lpstr>The Sign of the Cross</vt:lpstr>
      <vt:lpstr>The Lord’s Prayer</vt:lpstr>
      <vt:lpstr>The Hail Mary</vt:lpstr>
      <vt:lpstr>Glory be to the Father</vt:lpstr>
      <vt:lpstr>Grace before meals</vt:lpstr>
      <vt:lpstr>Grace after meals</vt:lpstr>
      <vt:lpstr>The Apostles’ Creed</vt:lpstr>
      <vt:lpstr>Act of Contrition</vt:lpstr>
      <vt:lpstr>Angel of God</vt:lpstr>
      <vt:lpstr>Come, Holy Spirit</vt:lpstr>
      <vt:lpstr>Prayer of St Richard of Chichester</vt:lpstr>
      <vt:lpstr>Morning Offering</vt:lpstr>
      <vt:lpstr>The Rosary</vt:lpstr>
      <vt:lpstr>The Magnificat</vt:lpstr>
      <vt:lpstr>Glory Be</vt:lpstr>
      <vt:lpstr>Act of Faith</vt:lpstr>
      <vt:lpstr>Act of Hope</vt:lpstr>
      <vt:lpstr>Act of Love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Common Prayers</dc:title>
  <dc:creator>Senco</dc:creator>
  <cp:lastModifiedBy>Samantha Golding</cp:lastModifiedBy>
  <cp:revision>5</cp:revision>
  <dcterms:created xsi:type="dcterms:W3CDTF">2025-03-04T13:20:39Z</dcterms:created>
  <dcterms:modified xsi:type="dcterms:W3CDTF">2025-09-21T13:31:53Z</dcterms:modified>
</cp:coreProperties>
</file>